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6"/>
  </p:notesMasterIdLst>
  <p:sldIdLst>
    <p:sldId id="256" r:id="rId2"/>
    <p:sldId id="258" r:id="rId3"/>
    <p:sldId id="260" r:id="rId4"/>
    <p:sldId id="259" r:id="rId5"/>
    <p:sldId id="261" r:id="rId6"/>
    <p:sldId id="262" r:id="rId7"/>
    <p:sldId id="263" r:id="rId8"/>
    <p:sldId id="264" r:id="rId9"/>
    <p:sldId id="284" r:id="rId10"/>
    <p:sldId id="286" r:id="rId11"/>
    <p:sldId id="285" r:id="rId12"/>
    <p:sldId id="265" r:id="rId13"/>
    <p:sldId id="287" r:id="rId14"/>
    <p:sldId id="289" r:id="rId15"/>
    <p:sldId id="288" r:id="rId16"/>
    <p:sldId id="292" r:id="rId17"/>
    <p:sldId id="290" r:id="rId18"/>
    <p:sldId id="294" r:id="rId19"/>
    <p:sldId id="291" r:id="rId20"/>
    <p:sldId id="295" r:id="rId21"/>
    <p:sldId id="296" r:id="rId22"/>
    <p:sldId id="297" r:id="rId23"/>
    <p:sldId id="266" r:id="rId24"/>
    <p:sldId id="280" r:id="rId25"/>
  </p:sldIdLst>
  <p:sldSz cx="9144000" cy="5143500" type="screen16x9"/>
  <p:notesSz cx="6858000" cy="9144000"/>
  <p:embeddedFontLst>
    <p:embeddedFont>
      <p:font typeface="Source Sans Pro" charset="0"/>
      <p:regular r:id="rId27"/>
      <p:bold r:id="rId28"/>
      <p:italic r:id="rId29"/>
      <p:boldItalic r:id="rId30"/>
    </p:embeddedFont>
    <p:embeddedFont>
      <p:font typeface="Oswald" charset="0"/>
      <p:regular r:id="rId31"/>
      <p:bold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9064341A-4EE2-4885-B17D-4086B769AF5B}">
  <a:tblStyle styleId="{9064341A-4EE2-4885-B17D-4086B769AF5B}"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2" d="100"/>
          <a:sy n="102" d="100"/>
        </p:scale>
        <p:origin x="-456" y="24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962005134"/>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Shape 45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51" name="Shape 45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791893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Shape 5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2" name="Shape 51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749240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Shape 4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65" name="Shape 46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820120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8"/>
        <p:cNvGrpSpPr/>
        <p:nvPr/>
      </p:nvGrpSpPr>
      <p:grpSpPr>
        <a:xfrm>
          <a:off x="0" y="0"/>
          <a:ext cx="0" cy="0"/>
          <a:chOff x="0" y="0"/>
          <a:chExt cx="0" cy="0"/>
        </a:xfrm>
      </p:grpSpPr>
      <p:sp>
        <p:nvSpPr>
          <p:cNvPr id="519" name="Shape 51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0" name="Shape 52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73815052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Shape 52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28" name="Shape 52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87347800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9"/>
        <p:cNvGrpSpPr/>
        <p:nvPr/>
      </p:nvGrpSpPr>
      <p:grpSpPr>
        <a:xfrm>
          <a:off x="0" y="0"/>
          <a:ext cx="0" cy="0"/>
          <a:chOff x="0" y="0"/>
          <a:chExt cx="0" cy="0"/>
        </a:xfrm>
      </p:grpSpPr>
      <p:sp>
        <p:nvSpPr>
          <p:cNvPr id="730" name="Shape 73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731" name="Shape 73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7927625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Shape 47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78" name="Shape 47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8150888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Shape 4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71" name="Shape 4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612918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
        <p:cNvGrpSpPr/>
        <p:nvPr/>
      </p:nvGrpSpPr>
      <p:grpSpPr>
        <a:xfrm>
          <a:off x="0" y="0"/>
          <a:ext cx="0" cy="0"/>
          <a:chOff x="0" y="0"/>
          <a:chExt cx="0" cy="0"/>
        </a:xfrm>
      </p:grpSpPr>
      <p:sp>
        <p:nvSpPr>
          <p:cNvPr id="482" name="Shape 48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83" name="Shape 48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0327624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7"/>
        <p:cNvGrpSpPr/>
        <p:nvPr/>
      </p:nvGrpSpPr>
      <p:grpSpPr>
        <a:xfrm>
          <a:off x="0" y="0"/>
          <a:ext cx="0" cy="0"/>
          <a:chOff x="0" y="0"/>
          <a:chExt cx="0" cy="0"/>
        </a:xfrm>
      </p:grpSpPr>
      <p:sp>
        <p:nvSpPr>
          <p:cNvPr id="488" name="Shape 48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89" name="Shape 4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65665122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3"/>
        <p:cNvGrpSpPr/>
        <p:nvPr/>
      </p:nvGrpSpPr>
      <p:grpSpPr>
        <a:xfrm>
          <a:off x="0" y="0"/>
          <a:ext cx="0" cy="0"/>
          <a:chOff x="0" y="0"/>
          <a:chExt cx="0" cy="0"/>
        </a:xfrm>
      </p:grpSpPr>
      <p:sp>
        <p:nvSpPr>
          <p:cNvPr id="504" name="Shape 50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05" name="Shape 505"/>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5378743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Shape 5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2" name="Shape 51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749240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0"/>
        <p:cNvGrpSpPr/>
        <p:nvPr/>
      </p:nvGrpSpPr>
      <p:grpSpPr>
        <a:xfrm>
          <a:off x="0" y="0"/>
          <a:ext cx="0" cy="0"/>
          <a:chOff x="0" y="0"/>
          <a:chExt cx="0" cy="0"/>
        </a:xfrm>
      </p:grpSpPr>
      <p:sp>
        <p:nvSpPr>
          <p:cNvPr id="511" name="Shape 51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512" name="Shape 51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1749240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32"/>
        <p:cNvGrpSpPr/>
        <p:nvPr/>
      </p:nvGrpSpPr>
      <p:grpSpPr>
        <a:xfrm>
          <a:off x="0" y="0"/>
          <a:ext cx="0" cy="0"/>
          <a:chOff x="0" y="0"/>
          <a:chExt cx="0" cy="0"/>
        </a:xfrm>
      </p:grpSpPr>
      <p:sp>
        <p:nvSpPr>
          <p:cNvPr id="33" name="Shape 33"/>
          <p:cNvSpPr/>
          <p:nvPr/>
        </p:nvSpPr>
        <p:spPr>
          <a:xfrm>
            <a:off x="-26775" y="2008375"/>
            <a:ext cx="9210650" cy="3172625"/>
          </a:xfrm>
          <a:custGeom>
            <a:avLst/>
            <a:gdLst/>
            <a:ahLst/>
            <a:cxnLst/>
            <a:rect l="0" t="0" r="0" b="0"/>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rgbClr val="AFF000">
              <a:alpha val="81920"/>
            </a:srgbClr>
          </a:solidFill>
          <a:ln>
            <a:noFill/>
          </a:ln>
        </p:spPr>
      </p:sp>
      <p:sp>
        <p:nvSpPr>
          <p:cNvPr id="34" name="Shape 34"/>
          <p:cNvSpPr/>
          <p:nvPr/>
        </p:nvSpPr>
        <p:spPr>
          <a:xfrm>
            <a:off x="-26775" y="2139700"/>
            <a:ext cx="9210650" cy="3041300"/>
          </a:xfrm>
          <a:custGeom>
            <a:avLst/>
            <a:gdLst/>
            <a:ahLst/>
            <a:cxnLst/>
            <a:rect l="0" t="0" r="0" b="0"/>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35" name="Shape 35"/>
          <p:cNvSpPr/>
          <p:nvPr/>
        </p:nvSpPr>
        <p:spPr>
          <a:xfrm rot="8100000">
            <a:off x="1847980" y="1814568"/>
            <a:ext cx="122612" cy="122612"/>
          </a:xfrm>
          <a:prstGeom prst="teardrop">
            <a:avLst>
              <a:gd name="adj" fmla="val 100000"/>
            </a:avLst>
          </a:prstGeom>
          <a:solidFill>
            <a:srgbClr val="AFF000"/>
          </a:solidFill>
          <a:ln>
            <a:noFill/>
          </a:ln>
        </p:spPr>
        <p:txBody>
          <a:bodyPr lIns="91425" tIns="91425" rIns="91425" bIns="91425" anchor="ctr" anchorCtr="0">
            <a:noAutofit/>
          </a:bodyPr>
          <a:lstStyle/>
          <a:p>
            <a:pPr lvl="0">
              <a:spcBef>
                <a:spcPts val="0"/>
              </a:spcBef>
              <a:buNone/>
            </a:pPr>
            <a:endParaRPr/>
          </a:p>
        </p:txBody>
      </p:sp>
      <p:sp>
        <p:nvSpPr>
          <p:cNvPr id="36" name="Shape 36"/>
          <p:cNvSpPr/>
          <p:nvPr/>
        </p:nvSpPr>
        <p:spPr>
          <a:xfrm rot="8100000">
            <a:off x="6038980" y="2098418"/>
            <a:ext cx="122612" cy="122612"/>
          </a:xfrm>
          <a:prstGeom prst="teardrop">
            <a:avLst>
              <a:gd name="adj" fmla="val 100000"/>
            </a:avLst>
          </a:prstGeom>
          <a:noFill/>
          <a:ln w="28575" cap="flat" cmpd="sng">
            <a:solidFill>
              <a:srgbClr val="00CEF6"/>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7" name="Shape 37"/>
          <p:cNvSpPr/>
          <p:nvPr/>
        </p:nvSpPr>
        <p:spPr>
          <a:xfrm rot="8100000">
            <a:off x="7181980" y="2131768"/>
            <a:ext cx="122612" cy="122612"/>
          </a:xfrm>
          <a:prstGeom prst="teardrop">
            <a:avLst>
              <a:gd name="adj" fmla="val 100000"/>
            </a:avLst>
          </a:prstGeom>
          <a:solidFill>
            <a:srgbClr val="00CEF6"/>
          </a:solidFill>
          <a:ln>
            <a:noFill/>
          </a:ln>
        </p:spPr>
        <p:txBody>
          <a:bodyPr lIns="91425" tIns="91425" rIns="91425" bIns="91425" anchor="ctr" anchorCtr="0">
            <a:noAutofit/>
          </a:bodyPr>
          <a:lstStyle/>
          <a:p>
            <a:pPr lvl="0">
              <a:spcBef>
                <a:spcPts val="0"/>
              </a:spcBef>
              <a:buNone/>
            </a:pPr>
            <a:endParaRPr/>
          </a:p>
        </p:txBody>
      </p:sp>
      <p:grpSp>
        <p:nvGrpSpPr>
          <p:cNvPr id="38" name="Shape 38"/>
          <p:cNvGrpSpPr/>
          <p:nvPr/>
        </p:nvGrpSpPr>
        <p:grpSpPr>
          <a:xfrm>
            <a:off x="-9525" y="2024075"/>
            <a:ext cx="9167825" cy="595300"/>
            <a:chOff x="-9525" y="4462475"/>
            <a:chExt cx="9167825" cy="595300"/>
          </a:xfrm>
        </p:grpSpPr>
        <p:sp>
          <p:nvSpPr>
            <p:cNvPr id="39" name="Shape 39"/>
            <p:cNvSpPr/>
            <p:nvPr/>
          </p:nvSpPr>
          <p:spPr>
            <a:xfrm>
              <a:off x="-9525" y="4581525"/>
              <a:ext cx="4205300" cy="476250"/>
            </a:xfrm>
            <a:custGeom>
              <a:avLst/>
              <a:gdLst/>
              <a:ahLst/>
              <a:cxnLst/>
              <a:rect l="0" t="0" r="0" b="0"/>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lg" len="lg"/>
              <a:tailEnd type="none" w="lg" len="lg"/>
            </a:ln>
          </p:spPr>
        </p:sp>
        <p:sp>
          <p:nvSpPr>
            <p:cNvPr id="40" name="Shape 40"/>
            <p:cNvSpPr/>
            <p:nvPr/>
          </p:nvSpPr>
          <p:spPr>
            <a:xfrm>
              <a:off x="4195775" y="4462475"/>
              <a:ext cx="3424225" cy="590550"/>
            </a:xfrm>
            <a:custGeom>
              <a:avLst/>
              <a:gdLst/>
              <a:ahLst/>
              <a:cxnLst/>
              <a:rect l="0" t="0" r="0" b="0"/>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lg" len="lg"/>
              <a:tailEnd type="none" w="lg" len="lg"/>
            </a:ln>
          </p:spPr>
        </p:sp>
        <p:sp>
          <p:nvSpPr>
            <p:cNvPr id="41" name="Shape 41"/>
            <p:cNvSpPr/>
            <p:nvPr/>
          </p:nvSpPr>
          <p:spPr>
            <a:xfrm>
              <a:off x="7624775" y="4472000"/>
              <a:ext cx="1533525" cy="414325"/>
            </a:xfrm>
            <a:custGeom>
              <a:avLst/>
              <a:gdLst/>
              <a:ahLst/>
              <a:cxnLst/>
              <a:rect l="0" t="0" r="0" b="0"/>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lg" len="lg"/>
              <a:tailEnd type="none" w="lg" len="lg"/>
            </a:ln>
          </p:spPr>
        </p:sp>
      </p:grpSp>
      <p:grpSp>
        <p:nvGrpSpPr>
          <p:cNvPr id="42" name="Shape 42"/>
          <p:cNvGrpSpPr/>
          <p:nvPr/>
        </p:nvGrpSpPr>
        <p:grpSpPr>
          <a:xfrm>
            <a:off x="-42837" y="2005087"/>
            <a:ext cx="9229574" cy="642787"/>
            <a:chOff x="-42837" y="4443487"/>
            <a:chExt cx="9229574" cy="642787"/>
          </a:xfrm>
        </p:grpSpPr>
        <p:sp>
          <p:nvSpPr>
            <p:cNvPr id="43" name="Shape 43"/>
            <p:cNvSpPr/>
            <p:nvPr/>
          </p:nvSpPr>
          <p:spPr>
            <a:xfrm>
              <a:off x="1114450" y="49006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4" name="Shape 44"/>
            <p:cNvSpPr/>
            <p:nvPr/>
          </p:nvSpPr>
          <p:spPr>
            <a:xfrm>
              <a:off x="1495450" y="502927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5" name="Shape 45"/>
            <p:cNvSpPr/>
            <p:nvPr/>
          </p:nvSpPr>
          <p:spPr>
            <a:xfrm>
              <a:off x="733450" y="49721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6" name="Shape 46"/>
            <p:cNvSpPr/>
            <p:nvPr/>
          </p:nvSpPr>
          <p:spPr>
            <a:xfrm>
              <a:off x="352450" y="49626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7" name="Shape 47"/>
            <p:cNvSpPr/>
            <p:nvPr/>
          </p:nvSpPr>
          <p:spPr>
            <a:xfrm>
              <a:off x="-42837" y="46054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8" name="Shape 48"/>
            <p:cNvSpPr/>
            <p:nvPr/>
          </p:nvSpPr>
          <p:spPr>
            <a:xfrm>
              <a:off x="1876450" y="48340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9" name="Shape 49"/>
            <p:cNvSpPr/>
            <p:nvPr/>
          </p:nvSpPr>
          <p:spPr>
            <a:xfrm>
              <a:off x="2257450" y="48292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50" name="Shape 50"/>
            <p:cNvSpPr/>
            <p:nvPr/>
          </p:nvSpPr>
          <p:spPr>
            <a:xfrm>
              <a:off x="2638450" y="454826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51" name="Shape 51"/>
            <p:cNvSpPr/>
            <p:nvPr/>
          </p:nvSpPr>
          <p:spPr>
            <a:xfrm>
              <a:off x="3019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52" name="Shape 52"/>
            <p:cNvSpPr/>
            <p:nvPr/>
          </p:nvSpPr>
          <p:spPr>
            <a:xfrm>
              <a:off x="3400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53" name="Shape 53"/>
            <p:cNvSpPr/>
            <p:nvPr/>
          </p:nvSpPr>
          <p:spPr>
            <a:xfrm>
              <a:off x="3781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54" name="Shape 54"/>
            <p:cNvSpPr/>
            <p:nvPr/>
          </p:nvSpPr>
          <p:spPr>
            <a:xfrm>
              <a:off x="4162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55" name="Shape 55"/>
            <p:cNvSpPr/>
            <p:nvPr/>
          </p:nvSpPr>
          <p:spPr>
            <a:xfrm>
              <a:off x="4543450" y="46673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56" name="Shape 56"/>
            <p:cNvSpPr/>
            <p:nvPr/>
          </p:nvSpPr>
          <p:spPr>
            <a:xfrm>
              <a:off x="4924450" y="45435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57" name="Shape 57"/>
            <p:cNvSpPr/>
            <p:nvPr/>
          </p:nvSpPr>
          <p:spPr>
            <a:xfrm>
              <a:off x="5305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58" name="Shape 58"/>
            <p:cNvSpPr/>
            <p:nvPr/>
          </p:nvSpPr>
          <p:spPr>
            <a:xfrm>
              <a:off x="5686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59" name="Shape 59"/>
            <p:cNvSpPr/>
            <p:nvPr/>
          </p:nvSpPr>
          <p:spPr>
            <a:xfrm>
              <a:off x="6067450" y="48483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60" name="Shape 60"/>
            <p:cNvSpPr/>
            <p:nvPr/>
          </p:nvSpPr>
          <p:spPr>
            <a:xfrm>
              <a:off x="6448450" y="47292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61" name="Shape 61"/>
            <p:cNvSpPr/>
            <p:nvPr/>
          </p:nvSpPr>
          <p:spPr>
            <a:xfrm>
              <a:off x="6829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62" name="Shape 62"/>
            <p:cNvSpPr/>
            <p:nvPr/>
          </p:nvSpPr>
          <p:spPr>
            <a:xfrm>
              <a:off x="7210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63" name="Shape 63"/>
            <p:cNvSpPr/>
            <p:nvPr/>
          </p:nvSpPr>
          <p:spPr>
            <a:xfrm>
              <a:off x="7591450" y="44434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64" name="Shape 64"/>
            <p:cNvSpPr/>
            <p:nvPr/>
          </p:nvSpPr>
          <p:spPr>
            <a:xfrm>
              <a:off x="7972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65" name="Shape 65"/>
            <p:cNvSpPr/>
            <p:nvPr/>
          </p:nvSpPr>
          <p:spPr>
            <a:xfrm>
              <a:off x="8353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66" name="Shape 66"/>
            <p:cNvSpPr/>
            <p:nvPr/>
          </p:nvSpPr>
          <p:spPr>
            <a:xfrm>
              <a:off x="8734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67" name="Shape 67"/>
            <p:cNvSpPr/>
            <p:nvPr/>
          </p:nvSpPr>
          <p:spPr>
            <a:xfrm>
              <a:off x="9129737" y="48673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grpSp>
      <p:sp>
        <p:nvSpPr>
          <p:cNvPr id="68" name="Shape 68"/>
          <p:cNvSpPr/>
          <p:nvPr/>
        </p:nvSpPr>
        <p:spPr>
          <a:xfrm>
            <a:off x="2990700" y="214780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69" name="Shape 69"/>
          <p:cNvSpPr/>
          <p:nvPr/>
        </p:nvSpPr>
        <p:spPr>
          <a:xfrm>
            <a:off x="1085700" y="243355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0" name="Shape 70"/>
          <p:cNvSpPr/>
          <p:nvPr/>
        </p:nvSpPr>
        <p:spPr>
          <a:xfrm>
            <a:off x="4895700" y="2077631"/>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1" name="Shape 71"/>
          <p:cNvSpPr/>
          <p:nvPr/>
        </p:nvSpPr>
        <p:spPr>
          <a:xfrm rot="8100000">
            <a:off x="8699949" y="1890768"/>
            <a:ext cx="122612" cy="122612"/>
          </a:xfrm>
          <a:prstGeom prst="teardrop">
            <a:avLst>
              <a:gd name="adj" fmla="val 100000"/>
            </a:avLst>
          </a:prstGeom>
          <a:noFill/>
          <a:ln w="28575" cap="flat" cmpd="sng">
            <a:solidFill>
              <a:srgbClr val="AFF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2" name="Shape 72"/>
          <p:cNvSpPr txBox="1">
            <a:spLocks noGrp="1"/>
          </p:cNvSpPr>
          <p:nvPr>
            <p:ph type="ctrTitle"/>
          </p:nvPr>
        </p:nvSpPr>
        <p:spPr>
          <a:xfrm>
            <a:off x="2847975" y="3363425"/>
            <a:ext cx="5610300" cy="1159799"/>
          </a:xfrm>
          <a:prstGeom prst="rect">
            <a:avLst/>
          </a:prstGeom>
        </p:spPr>
        <p:txBody>
          <a:bodyPr lIns="91425" tIns="91425" rIns="91425" bIns="91425" anchor="ctr" anchorCtr="0"/>
          <a:lstStyle>
            <a:lvl1pPr lvl="0" algn="r">
              <a:spcBef>
                <a:spcPts val="0"/>
              </a:spcBef>
              <a:buClr>
                <a:srgbClr val="FFFFFF"/>
              </a:buClr>
              <a:buSzPct val="100000"/>
              <a:defRPr sz="4800">
                <a:solidFill>
                  <a:srgbClr val="FFFFFF"/>
                </a:solidFill>
              </a:defRPr>
            </a:lvl1pPr>
            <a:lvl2pPr lvl="1" algn="r">
              <a:spcBef>
                <a:spcPts val="0"/>
              </a:spcBef>
              <a:buClr>
                <a:srgbClr val="FFFFFF"/>
              </a:buClr>
              <a:buSzPct val="100000"/>
              <a:defRPr sz="4800">
                <a:solidFill>
                  <a:srgbClr val="FFFFFF"/>
                </a:solidFill>
              </a:defRPr>
            </a:lvl2pPr>
            <a:lvl3pPr lvl="2" algn="r">
              <a:spcBef>
                <a:spcPts val="0"/>
              </a:spcBef>
              <a:buClr>
                <a:srgbClr val="FFFFFF"/>
              </a:buClr>
              <a:buSzPct val="100000"/>
              <a:defRPr sz="4800">
                <a:solidFill>
                  <a:srgbClr val="FFFFFF"/>
                </a:solidFill>
              </a:defRPr>
            </a:lvl3pPr>
            <a:lvl4pPr lvl="3" algn="r">
              <a:spcBef>
                <a:spcPts val="0"/>
              </a:spcBef>
              <a:buClr>
                <a:srgbClr val="FFFFFF"/>
              </a:buClr>
              <a:buSzPct val="100000"/>
              <a:defRPr sz="4800">
                <a:solidFill>
                  <a:srgbClr val="FFFFFF"/>
                </a:solidFill>
              </a:defRPr>
            </a:lvl4pPr>
            <a:lvl5pPr lvl="4" algn="r">
              <a:spcBef>
                <a:spcPts val="0"/>
              </a:spcBef>
              <a:buClr>
                <a:srgbClr val="FFFFFF"/>
              </a:buClr>
              <a:buSzPct val="100000"/>
              <a:defRPr sz="4800">
                <a:solidFill>
                  <a:srgbClr val="FFFFFF"/>
                </a:solidFill>
              </a:defRPr>
            </a:lvl5pPr>
            <a:lvl6pPr lvl="5" algn="r">
              <a:spcBef>
                <a:spcPts val="0"/>
              </a:spcBef>
              <a:buClr>
                <a:srgbClr val="FFFFFF"/>
              </a:buClr>
              <a:buSzPct val="100000"/>
              <a:defRPr sz="4800">
                <a:solidFill>
                  <a:srgbClr val="FFFFFF"/>
                </a:solidFill>
              </a:defRPr>
            </a:lvl6pPr>
            <a:lvl7pPr lvl="6" algn="r">
              <a:spcBef>
                <a:spcPts val="0"/>
              </a:spcBef>
              <a:buClr>
                <a:srgbClr val="FFFFFF"/>
              </a:buClr>
              <a:buSzPct val="100000"/>
              <a:defRPr sz="4800">
                <a:solidFill>
                  <a:srgbClr val="FFFFFF"/>
                </a:solidFill>
              </a:defRPr>
            </a:lvl7pPr>
            <a:lvl8pPr lvl="7" algn="r">
              <a:spcBef>
                <a:spcPts val="0"/>
              </a:spcBef>
              <a:buClr>
                <a:srgbClr val="FFFFFF"/>
              </a:buClr>
              <a:buSzPct val="100000"/>
              <a:defRPr sz="4800">
                <a:solidFill>
                  <a:srgbClr val="FFFFFF"/>
                </a:solidFill>
              </a:defRPr>
            </a:lvl8pPr>
            <a:lvl9pPr lvl="8" algn="r">
              <a:spcBef>
                <a:spcPts val="0"/>
              </a:spcBef>
              <a:buClr>
                <a:srgbClr val="FFFFFF"/>
              </a:buClr>
              <a:buSzPct val="100000"/>
              <a:defRPr sz="4800">
                <a:solidFill>
                  <a:srgbClr val="FFFFFF"/>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ubtitle">
    <p:spTree>
      <p:nvGrpSpPr>
        <p:cNvPr id="1" name="Shape 73"/>
        <p:cNvGrpSpPr/>
        <p:nvPr/>
      </p:nvGrpSpPr>
      <p:grpSpPr>
        <a:xfrm>
          <a:off x="0" y="0"/>
          <a:ext cx="0" cy="0"/>
          <a:chOff x="0" y="0"/>
          <a:chExt cx="0" cy="0"/>
        </a:xfrm>
      </p:grpSpPr>
      <p:sp>
        <p:nvSpPr>
          <p:cNvPr id="74" name="Shape 74"/>
          <p:cNvSpPr/>
          <p:nvPr/>
        </p:nvSpPr>
        <p:spPr>
          <a:xfrm>
            <a:off x="-26775" y="2008375"/>
            <a:ext cx="9210650" cy="3172625"/>
          </a:xfrm>
          <a:custGeom>
            <a:avLst/>
            <a:gdLst/>
            <a:ahLst/>
            <a:cxnLst/>
            <a:rect l="0" t="0" r="0" b="0"/>
            <a:pathLst>
              <a:path w="368426" h="126905" extrusionOk="0">
                <a:moveTo>
                  <a:pt x="309" y="263"/>
                </a:moveTo>
                <a:lnTo>
                  <a:pt x="16502" y="11294"/>
                </a:lnTo>
                <a:lnTo>
                  <a:pt x="31551" y="5122"/>
                </a:lnTo>
                <a:lnTo>
                  <a:pt x="62412" y="4991"/>
                </a:lnTo>
                <a:lnTo>
                  <a:pt x="77652" y="0"/>
                </a:lnTo>
                <a:lnTo>
                  <a:pt x="92892" y="13527"/>
                </a:lnTo>
                <a:lnTo>
                  <a:pt x="107942" y="21276"/>
                </a:lnTo>
                <a:lnTo>
                  <a:pt x="122991" y="21145"/>
                </a:lnTo>
                <a:lnTo>
                  <a:pt x="138993" y="10375"/>
                </a:lnTo>
                <a:lnTo>
                  <a:pt x="154043" y="7880"/>
                </a:lnTo>
                <a:lnTo>
                  <a:pt x="168711" y="2349"/>
                </a:lnTo>
                <a:lnTo>
                  <a:pt x="184332" y="14841"/>
                </a:lnTo>
                <a:lnTo>
                  <a:pt x="199572" y="15274"/>
                </a:lnTo>
                <a:lnTo>
                  <a:pt x="214622" y="25085"/>
                </a:lnTo>
                <a:lnTo>
                  <a:pt x="230052" y="25085"/>
                </a:lnTo>
                <a:lnTo>
                  <a:pt x="246054" y="20094"/>
                </a:lnTo>
                <a:lnTo>
                  <a:pt x="261104" y="20094"/>
                </a:lnTo>
                <a:lnTo>
                  <a:pt x="275391" y="11426"/>
                </a:lnTo>
                <a:lnTo>
                  <a:pt x="291584" y="16810"/>
                </a:lnTo>
                <a:lnTo>
                  <a:pt x="305871" y="8143"/>
                </a:lnTo>
                <a:lnTo>
                  <a:pt x="336732" y="8012"/>
                </a:lnTo>
                <a:lnTo>
                  <a:pt x="351782" y="11294"/>
                </a:lnTo>
                <a:lnTo>
                  <a:pt x="367593" y="2758"/>
                </a:lnTo>
                <a:lnTo>
                  <a:pt x="368426" y="126905"/>
                </a:lnTo>
                <a:lnTo>
                  <a:pt x="0" y="126369"/>
                </a:lnTo>
                <a:close/>
              </a:path>
            </a:pathLst>
          </a:custGeom>
          <a:solidFill>
            <a:srgbClr val="AFF000">
              <a:alpha val="81920"/>
            </a:srgbClr>
          </a:solidFill>
          <a:ln>
            <a:noFill/>
          </a:ln>
        </p:spPr>
      </p:sp>
      <p:sp>
        <p:nvSpPr>
          <p:cNvPr id="75" name="Shape 75"/>
          <p:cNvSpPr/>
          <p:nvPr/>
        </p:nvSpPr>
        <p:spPr>
          <a:xfrm>
            <a:off x="-26775" y="2139700"/>
            <a:ext cx="9210650" cy="3041300"/>
          </a:xfrm>
          <a:custGeom>
            <a:avLst/>
            <a:gdLst/>
            <a:ahLst/>
            <a:cxnLst/>
            <a:rect l="0" t="0" r="0" b="0"/>
            <a:pathLst>
              <a:path w="368426" h="121652" extrusionOk="0">
                <a:moveTo>
                  <a:pt x="309" y="5516"/>
                </a:moveTo>
                <a:lnTo>
                  <a:pt x="16692" y="11214"/>
                </a:lnTo>
                <a:lnTo>
                  <a:pt x="47172" y="11214"/>
                </a:lnTo>
                <a:lnTo>
                  <a:pt x="62412" y="6843"/>
                </a:lnTo>
                <a:lnTo>
                  <a:pt x="77652" y="16156"/>
                </a:lnTo>
                <a:lnTo>
                  <a:pt x="92892" y="16156"/>
                </a:lnTo>
                <a:lnTo>
                  <a:pt x="107370" y="11214"/>
                </a:lnTo>
                <a:lnTo>
                  <a:pt x="122610" y="8173"/>
                </a:lnTo>
                <a:lnTo>
                  <a:pt x="138612" y="8173"/>
                </a:lnTo>
                <a:lnTo>
                  <a:pt x="153852" y="10834"/>
                </a:lnTo>
                <a:lnTo>
                  <a:pt x="168711" y="7603"/>
                </a:lnTo>
                <a:lnTo>
                  <a:pt x="183951" y="12734"/>
                </a:lnTo>
                <a:lnTo>
                  <a:pt x="199572" y="20527"/>
                </a:lnTo>
                <a:lnTo>
                  <a:pt x="214050" y="15205"/>
                </a:lnTo>
                <a:lnTo>
                  <a:pt x="229671" y="15205"/>
                </a:lnTo>
                <a:lnTo>
                  <a:pt x="245292" y="5892"/>
                </a:lnTo>
                <a:lnTo>
                  <a:pt x="260532" y="11214"/>
                </a:lnTo>
                <a:lnTo>
                  <a:pt x="275772" y="11214"/>
                </a:lnTo>
                <a:lnTo>
                  <a:pt x="291012" y="6843"/>
                </a:lnTo>
                <a:lnTo>
                  <a:pt x="321492" y="6843"/>
                </a:lnTo>
                <a:lnTo>
                  <a:pt x="336732" y="15966"/>
                </a:lnTo>
                <a:lnTo>
                  <a:pt x="351210" y="12734"/>
                </a:lnTo>
                <a:lnTo>
                  <a:pt x="367593" y="0"/>
                </a:lnTo>
                <a:lnTo>
                  <a:pt x="368426" y="121652"/>
                </a:lnTo>
                <a:lnTo>
                  <a:pt x="0" y="121652"/>
                </a:lnTo>
                <a:close/>
              </a:path>
            </a:pathLst>
          </a:custGeom>
          <a:solidFill>
            <a:srgbClr val="00CEF6">
              <a:alpha val="73460"/>
            </a:srgbClr>
          </a:solidFill>
          <a:ln>
            <a:noFill/>
          </a:ln>
        </p:spPr>
      </p:sp>
      <p:sp>
        <p:nvSpPr>
          <p:cNvPr id="76" name="Shape 76"/>
          <p:cNvSpPr/>
          <p:nvPr/>
        </p:nvSpPr>
        <p:spPr>
          <a:xfrm rot="8100000">
            <a:off x="1847980" y="1814568"/>
            <a:ext cx="122612" cy="122612"/>
          </a:xfrm>
          <a:prstGeom prst="teardrop">
            <a:avLst>
              <a:gd name="adj" fmla="val 100000"/>
            </a:avLst>
          </a:prstGeom>
          <a:solidFill>
            <a:srgbClr val="AFF000"/>
          </a:solidFill>
          <a:ln>
            <a:noFill/>
          </a:ln>
        </p:spPr>
        <p:txBody>
          <a:bodyPr lIns="91425" tIns="91425" rIns="91425" bIns="91425" anchor="ctr" anchorCtr="0">
            <a:noAutofit/>
          </a:bodyPr>
          <a:lstStyle/>
          <a:p>
            <a:pPr lvl="0">
              <a:spcBef>
                <a:spcPts val="0"/>
              </a:spcBef>
              <a:buNone/>
            </a:pPr>
            <a:endParaRPr/>
          </a:p>
        </p:txBody>
      </p:sp>
      <p:sp>
        <p:nvSpPr>
          <p:cNvPr id="77" name="Shape 77"/>
          <p:cNvSpPr/>
          <p:nvPr/>
        </p:nvSpPr>
        <p:spPr>
          <a:xfrm rot="8100000">
            <a:off x="6038980" y="2098418"/>
            <a:ext cx="122612" cy="122612"/>
          </a:xfrm>
          <a:prstGeom prst="teardrop">
            <a:avLst>
              <a:gd name="adj" fmla="val 100000"/>
            </a:avLst>
          </a:prstGeom>
          <a:noFill/>
          <a:ln w="28575" cap="flat" cmpd="sng">
            <a:solidFill>
              <a:srgbClr val="00CEF6"/>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78" name="Shape 78"/>
          <p:cNvSpPr/>
          <p:nvPr/>
        </p:nvSpPr>
        <p:spPr>
          <a:xfrm rot="8100000">
            <a:off x="7181980" y="2131768"/>
            <a:ext cx="122612" cy="122612"/>
          </a:xfrm>
          <a:prstGeom prst="teardrop">
            <a:avLst>
              <a:gd name="adj" fmla="val 100000"/>
            </a:avLst>
          </a:prstGeom>
          <a:solidFill>
            <a:srgbClr val="00CEF6"/>
          </a:solidFill>
          <a:ln>
            <a:noFill/>
          </a:ln>
        </p:spPr>
        <p:txBody>
          <a:bodyPr lIns="91425" tIns="91425" rIns="91425" bIns="91425" anchor="ctr" anchorCtr="0">
            <a:noAutofit/>
          </a:bodyPr>
          <a:lstStyle/>
          <a:p>
            <a:pPr lvl="0">
              <a:spcBef>
                <a:spcPts val="0"/>
              </a:spcBef>
              <a:buNone/>
            </a:pPr>
            <a:endParaRPr/>
          </a:p>
        </p:txBody>
      </p:sp>
      <p:grpSp>
        <p:nvGrpSpPr>
          <p:cNvPr id="79" name="Shape 79"/>
          <p:cNvGrpSpPr/>
          <p:nvPr/>
        </p:nvGrpSpPr>
        <p:grpSpPr>
          <a:xfrm>
            <a:off x="-9525" y="2024075"/>
            <a:ext cx="9167825" cy="595300"/>
            <a:chOff x="-9525" y="4462475"/>
            <a:chExt cx="9167825" cy="595300"/>
          </a:xfrm>
        </p:grpSpPr>
        <p:sp>
          <p:nvSpPr>
            <p:cNvPr id="80" name="Shape 80"/>
            <p:cNvSpPr/>
            <p:nvPr/>
          </p:nvSpPr>
          <p:spPr>
            <a:xfrm>
              <a:off x="-9525" y="4581525"/>
              <a:ext cx="4205300" cy="476250"/>
            </a:xfrm>
            <a:custGeom>
              <a:avLst/>
              <a:gdLst/>
              <a:ahLst/>
              <a:cxnLst/>
              <a:rect l="0" t="0" r="0" b="0"/>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lg" len="lg"/>
              <a:tailEnd type="none" w="lg" len="lg"/>
            </a:ln>
          </p:spPr>
        </p:sp>
        <p:sp>
          <p:nvSpPr>
            <p:cNvPr id="81" name="Shape 81"/>
            <p:cNvSpPr/>
            <p:nvPr/>
          </p:nvSpPr>
          <p:spPr>
            <a:xfrm>
              <a:off x="4195775" y="4462475"/>
              <a:ext cx="3424225" cy="590550"/>
            </a:xfrm>
            <a:custGeom>
              <a:avLst/>
              <a:gdLst/>
              <a:ahLst/>
              <a:cxnLst/>
              <a:rect l="0" t="0" r="0" b="0"/>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lg" len="lg"/>
              <a:tailEnd type="none" w="lg" len="lg"/>
            </a:ln>
          </p:spPr>
        </p:sp>
        <p:sp>
          <p:nvSpPr>
            <p:cNvPr id="82" name="Shape 82"/>
            <p:cNvSpPr/>
            <p:nvPr/>
          </p:nvSpPr>
          <p:spPr>
            <a:xfrm>
              <a:off x="7624775" y="4472000"/>
              <a:ext cx="1533525" cy="414325"/>
            </a:xfrm>
            <a:custGeom>
              <a:avLst/>
              <a:gdLst/>
              <a:ahLst/>
              <a:cxnLst/>
              <a:rect l="0" t="0" r="0" b="0"/>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lg" len="lg"/>
              <a:tailEnd type="none" w="lg" len="lg"/>
            </a:ln>
          </p:spPr>
        </p:sp>
      </p:grpSp>
      <p:grpSp>
        <p:nvGrpSpPr>
          <p:cNvPr id="83" name="Shape 83"/>
          <p:cNvGrpSpPr/>
          <p:nvPr/>
        </p:nvGrpSpPr>
        <p:grpSpPr>
          <a:xfrm>
            <a:off x="-42837" y="2005087"/>
            <a:ext cx="9229574" cy="642787"/>
            <a:chOff x="-42837" y="4443487"/>
            <a:chExt cx="9229574" cy="642787"/>
          </a:xfrm>
        </p:grpSpPr>
        <p:sp>
          <p:nvSpPr>
            <p:cNvPr id="84" name="Shape 84"/>
            <p:cNvSpPr/>
            <p:nvPr/>
          </p:nvSpPr>
          <p:spPr>
            <a:xfrm>
              <a:off x="1114450" y="49006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85" name="Shape 85"/>
            <p:cNvSpPr/>
            <p:nvPr/>
          </p:nvSpPr>
          <p:spPr>
            <a:xfrm>
              <a:off x="1495450" y="502927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86" name="Shape 86"/>
            <p:cNvSpPr/>
            <p:nvPr/>
          </p:nvSpPr>
          <p:spPr>
            <a:xfrm>
              <a:off x="733450" y="49721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87" name="Shape 87"/>
            <p:cNvSpPr/>
            <p:nvPr/>
          </p:nvSpPr>
          <p:spPr>
            <a:xfrm>
              <a:off x="352450" y="49626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88" name="Shape 88"/>
            <p:cNvSpPr/>
            <p:nvPr/>
          </p:nvSpPr>
          <p:spPr>
            <a:xfrm>
              <a:off x="-42837" y="46054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89" name="Shape 89"/>
            <p:cNvSpPr/>
            <p:nvPr/>
          </p:nvSpPr>
          <p:spPr>
            <a:xfrm>
              <a:off x="1876450" y="48340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90" name="Shape 90"/>
            <p:cNvSpPr/>
            <p:nvPr/>
          </p:nvSpPr>
          <p:spPr>
            <a:xfrm>
              <a:off x="2257450" y="48292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91" name="Shape 91"/>
            <p:cNvSpPr/>
            <p:nvPr/>
          </p:nvSpPr>
          <p:spPr>
            <a:xfrm>
              <a:off x="2638450" y="454826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92" name="Shape 92"/>
            <p:cNvSpPr/>
            <p:nvPr/>
          </p:nvSpPr>
          <p:spPr>
            <a:xfrm>
              <a:off x="3019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93" name="Shape 93"/>
            <p:cNvSpPr/>
            <p:nvPr/>
          </p:nvSpPr>
          <p:spPr>
            <a:xfrm>
              <a:off x="3400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94" name="Shape 94"/>
            <p:cNvSpPr/>
            <p:nvPr/>
          </p:nvSpPr>
          <p:spPr>
            <a:xfrm>
              <a:off x="3781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95" name="Shape 95"/>
            <p:cNvSpPr/>
            <p:nvPr/>
          </p:nvSpPr>
          <p:spPr>
            <a:xfrm>
              <a:off x="4162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96" name="Shape 96"/>
            <p:cNvSpPr/>
            <p:nvPr/>
          </p:nvSpPr>
          <p:spPr>
            <a:xfrm>
              <a:off x="4543450" y="46673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97" name="Shape 97"/>
            <p:cNvSpPr/>
            <p:nvPr/>
          </p:nvSpPr>
          <p:spPr>
            <a:xfrm>
              <a:off x="4924450" y="45435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98" name="Shape 98"/>
            <p:cNvSpPr/>
            <p:nvPr/>
          </p:nvSpPr>
          <p:spPr>
            <a:xfrm>
              <a:off x="5305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99" name="Shape 99"/>
            <p:cNvSpPr/>
            <p:nvPr/>
          </p:nvSpPr>
          <p:spPr>
            <a:xfrm>
              <a:off x="5686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00" name="Shape 100"/>
            <p:cNvSpPr/>
            <p:nvPr/>
          </p:nvSpPr>
          <p:spPr>
            <a:xfrm>
              <a:off x="6067450" y="48483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01" name="Shape 101"/>
            <p:cNvSpPr/>
            <p:nvPr/>
          </p:nvSpPr>
          <p:spPr>
            <a:xfrm>
              <a:off x="6448450" y="47292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02" name="Shape 102"/>
            <p:cNvSpPr/>
            <p:nvPr/>
          </p:nvSpPr>
          <p:spPr>
            <a:xfrm>
              <a:off x="6829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03" name="Shape 103"/>
            <p:cNvSpPr/>
            <p:nvPr/>
          </p:nvSpPr>
          <p:spPr>
            <a:xfrm>
              <a:off x="7210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04" name="Shape 104"/>
            <p:cNvSpPr/>
            <p:nvPr/>
          </p:nvSpPr>
          <p:spPr>
            <a:xfrm>
              <a:off x="7591450" y="44434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05" name="Shape 105"/>
            <p:cNvSpPr/>
            <p:nvPr/>
          </p:nvSpPr>
          <p:spPr>
            <a:xfrm>
              <a:off x="7972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06" name="Shape 106"/>
            <p:cNvSpPr/>
            <p:nvPr/>
          </p:nvSpPr>
          <p:spPr>
            <a:xfrm>
              <a:off x="8353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07" name="Shape 107"/>
            <p:cNvSpPr/>
            <p:nvPr/>
          </p:nvSpPr>
          <p:spPr>
            <a:xfrm>
              <a:off x="8734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08" name="Shape 108"/>
            <p:cNvSpPr/>
            <p:nvPr/>
          </p:nvSpPr>
          <p:spPr>
            <a:xfrm>
              <a:off x="9129737" y="48673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grpSp>
      <p:sp>
        <p:nvSpPr>
          <p:cNvPr id="109" name="Shape 109"/>
          <p:cNvSpPr/>
          <p:nvPr/>
        </p:nvSpPr>
        <p:spPr>
          <a:xfrm>
            <a:off x="2990700" y="214780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0" name="Shape 110"/>
          <p:cNvSpPr/>
          <p:nvPr/>
        </p:nvSpPr>
        <p:spPr>
          <a:xfrm>
            <a:off x="1085700" y="243355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1" name="Shape 111"/>
          <p:cNvSpPr/>
          <p:nvPr/>
        </p:nvSpPr>
        <p:spPr>
          <a:xfrm>
            <a:off x="4895700" y="2077631"/>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2" name="Shape 112"/>
          <p:cNvSpPr/>
          <p:nvPr/>
        </p:nvSpPr>
        <p:spPr>
          <a:xfrm rot="8100000">
            <a:off x="8699949" y="1890768"/>
            <a:ext cx="122612" cy="122612"/>
          </a:xfrm>
          <a:prstGeom prst="teardrop">
            <a:avLst>
              <a:gd name="adj" fmla="val 100000"/>
            </a:avLst>
          </a:prstGeom>
          <a:noFill/>
          <a:ln w="28575" cap="flat" cmpd="sng">
            <a:solidFill>
              <a:srgbClr val="AFF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13" name="Shape 113"/>
          <p:cNvSpPr txBox="1">
            <a:spLocks noGrp="1"/>
          </p:cNvSpPr>
          <p:nvPr>
            <p:ph type="ctrTitle"/>
          </p:nvPr>
        </p:nvSpPr>
        <p:spPr>
          <a:xfrm>
            <a:off x="2309350" y="3031150"/>
            <a:ext cx="5214599" cy="1159799"/>
          </a:xfrm>
          <a:prstGeom prst="rect">
            <a:avLst/>
          </a:prstGeom>
        </p:spPr>
        <p:txBody>
          <a:bodyPr lIns="91425" tIns="91425" rIns="91425" bIns="91425" anchor="b" anchorCtr="0"/>
          <a:lstStyle>
            <a:lvl1pPr lvl="0" algn="r" rtl="0">
              <a:spcBef>
                <a:spcPts val="0"/>
              </a:spcBef>
              <a:buClr>
                <a:srgbClr val="FFFFFF"/>
              </a:buClr>
              <a:buSzPct val="100000"/>
              <a:defRPr sz="3600">
                <a:solidFill>
                  <a:srgbClr val="FFFFFF"/>
                </a:solidFill>
              </a:defRPr>
            </a:lvl1pPr>
            <a:lvl2pPr lvl="1" algn="r" rtl="0">
              <a:spcBef>
                <a:spcPts val="0"/>
              </a:spcBef>
              <a:buClr>
                <a:srgbClr val="FFFFFF"/>
              </a:buClr>
              <a:buSzPct val="100000"/>
              <a:defRPr sz="3600">
                <a:solidFill>
                  <a:srgbClr val="FFFFFF"/>
                </a:solidFill>
              </a:defRPr>
            </a:lvl2pPr>
            <a:lvl3pPr lvl="2" algn="r" rtl="0">
              <a:spcBef>
                <a:spcPts val="0"/>
              </a:spcBef>
              <a:buClr>
                <a:srgbClr val="FFFFFF"/>
              </a:buClr>
              <a:buSzPct val="100000"/>
              <a:defRPr sz="3600">
                <a:solidFill>
                  <a:srgbClr val="FFFFFF"/>
                </a:solidFill>
              </a:defRPr>
            </a:lvl3pPr>
            <a:lvl4pPr lvl="3" algn="r" rtl="0">
              <a:spcBef>
                <a:spcPts val="0"/>
              </a:spcBef>
              <a:buClr>
                <a:srgbClr val="FFFFFF"/>
              </a:buClr>
              <a:buSzPct val="100000"/>
              <a:defRPr sz="3600">
                <a:solidFill>
                  <a:srgbClr val="FFFFFF"/>
                </a:solidFill>
              </a:defRPr>
            </a:lvl4pPr>
            <a:lvl5pPr lvl="4" algn="r" rtl="0">
              <a:spcBef>
                <a:spcPts val="0"/>
              </a:spcBef>
              <a:buClr>
                <a:srgbClr val="FFFFFF"/>
              </a:buClr>
              <a:buSzPct val="100000"/>
              <a:defRPr sz="3600">
                <a:solidFill>
                  <a:srgbClr val="FFFFFF"/>
                </a:solidFill>
              </a:defRPr>
            </a:lvl5pPr>
            <a:lvl6pPr lvl="5" algn="r" rtl="0">
              <a:spcBef>
                <a:spcPts val="0"/>
              </a:spcBef>
              <a:buClr>
                <a:srgbClr val="FFFFFF"/>
              </a:buClr>
              <a:buSzPct val="100000"/>
              <a:defRPr sz="3600">
                <a:solidFill>
                  <a:srgbClr val="FFFFFF"/>
                </a:solidFill>
              </a:defRPr>
            </a:lvl6pPr>
            <a:lvl7pPr lvl="6" algn="r" rtl="0">
              <a:spcBef>
                <a:spcPts val="0"/>
              </a:spcBef>
              <a:buClr>
                <a:srgbClr val="FFFFFF"/>
              </a:buClr>
              <a:buSzPct val="100000"/>
              <a:defRPr sz="3600">
                <a:solidFill>
                  <a:srgbClr val="FFFFFF"/>
                </a:solidFill>
              </a:defRPr>
            </a:lvl7pPr>
            <a:lvl8pPr lvl="7" algn="r" rtl="0">
              <a:spcBef>
                <a:spcPts val="0"/>
              </a:spcBef>
              <a:buClr>
                <a:srgbClr val="FFFFFF"/>
              </a:buClr>
              <a:buSzPct val="100000"/>
              <a:defRPr sz="3600">
                <a:solidFill>
                  <a:srgbClr val="FFFFFF"/>
                </a:solidFill>
              </a:defRPr>
            </a:lvl8pPr>
            <a:lvl9pPr lvl="8" algn="r" rtl="0">
              <a:spcBef>
                <a:spcPts val="0"/>
              </a:spcBef>
              <a:buClr>
                <a:srgbClr val="FFFFFF"/>
              </a:buClr>
              <a:buSzPct val="100000"/>
              <a:defRPr sz="3600">
                <a:solidFill>
                  <a:srgbClr val="FFFFFF"/>
                </a:solidFill>
              </a:defRPr>
            </a:lvl9pPr>
          </a:lstStyle>
          <a:p>
            <a:endParaRPr/>
          </a:p>
        </p:txBody>
      </p:sp>
      <p:sp>
        <p:nvSpPr>
          <p:cNvPr id="114" name="Shape 114"/>
          <p:cNvSpPr txBox="1">
            <a:spLocks noGrp="1"/>
          </p:cNvSpPr>
          <p:nvPr>
            <p:ph type="subTitle" idx="1"/>
          </p:nvPr>
        </p:nvSpPr>
        <p:spPr>
          <a:xfrm>
            <a:off x="2309440" y="4059250"/>
            <a:ext cx="5214599" cy="784799"/>
          </a:xfrm>
          <a:prstGeom prst="rect">
            <a:avLst/>
          </a:prstGeom>
        </p:spPr>
        <p:txBody>
          <a:bodyPr lIns="91425" tIns="91425" rIns="91425" bIns="91425" anchor="t" anchorCtr="0"/>
          <a:lstStyle>
            <a:lvl1pPr lvl="0" algn="r" rtl="0">
              <a:spcBef>
                <a:spcPts val="0"/>
              </a:spcBef>
              <a:buClr>
                <a:srgbClr val="FFFFFF"/>
              </a:buClr>
              <a:buNone/>
              <a:defRPr>
                <a:solidFill>
                  <a:srgbClr val="FFFFFF"/>
                </a:solidFill>
              </a:defRPr>
            </a:lvl1pPr>
            <a:lvl2pPr lvl="1" algn="r" rtl="0">
              <a:spcBef>
                <a:spcPts val="0"/>
              </a:spcBef>
              <a:buClr>
                <a:srgbClr val="FFFFFF"/>
              </a:buClr>
              <a:buSzPct val="100000"/>
              <a:buNone/>
              <a:defRPr sz="3000">
                <a:solidFill>
                  <a:srgbClr val="FFFFFF"/>
                </a:solidFill>
              </a:defRPr>
            </a:lvl2pPr>
            <a:lvl3pPr lvl="2" algn="r" rtl="0">
              <a:spcBef>
                <a:spcPts val="0"/>
              </a:spcBef>
              <a:buClr>
                <a:srgbClr val="FFFFFF"/>
              </a:buClr>
              <a:buSzPct val="100000"/>
              <a:buNone/>
              <a:defRPr sz="3000">
                <a:solidFill>
                  <a:srgbClr val="FFFFFF"/>
                </a:solidFill>
              </a:defRPr>
            </a:lvl3pPr>
            <a:lvl4pPr lvl="3" algn="r" rtl="0">
              <a:spcBef>
                <a:spcPts val="0"/>
              </a:spcBef>
              <a:buClr>
                <a:srgbClr val="FFFFFF"/>
              </a:buClr>
              <a:buSzPct val="100000"/>
              <a:buNone/>
              <a:defRPr sz="3000">
                <a:solidFill>
                  <a:srgbClr val="FFFFFF"/>
                </a:solidFill>
              </a:defRPr>
            </a:lvl4pPr>
            <a:lvl5pPr lvl="4" algn="r" rtl="0">
              <a:spcBef>
                <a:spcPts val="0"/>
              </a:spcBef>
              <a:buClr>
                <a:srgbClr val="FFFFFF"/>
              </a:buClr>
              <a:buSzPct val="100000"/>
              <a:buNone/>
              <a:defRPr sz="3000">
                <a:solidFill>
                  <a:srgbClr val="FFFFFF"/>
                </a:solidFill>
              </a:defRPr>
            </a:lvl5pPr>
            <a:lvl6pPr lvl="5" algn="r" rtl="0">
              <a:spcBef>
                <a:spcPts val="0"/>
              </a:spcBef>
              <a:buClr>
                <a:srgbClr val="FFFFFF"/>
              </a:buClr>
              <a:buSzPct val="100000"/>
              <a:buNone/>
              <a:defRPr sz="3000">
                <a:solidFill>
                  <a:srgbClr val="FFFFFF"/>
                </a:solidFill>
              </a:defRPr>
            </a:lvl6pPr>
            <a:lvl7pPr lvl="6" algn="r" rtl="0">
              <a:spcBef>
                <a:spcPts val="0"/>
              </a:spcBef>
              <a:buClr>
                <a:srgbClr val="FFFFFF"/>
              </a:buClr>
              <a:buSzPct val="100000"/>
              <a:buNone/>
              <a:defRPr sz="3000">
                <a:solidFill>
                  <a:srgbClr val="FFFFFF"/>
                </a:solidFill>
              </a:defRPr>
            </a:lvl7pPr>
            <a:lvl8pPr lvl="7" algn="r" rtl="0">
              <a:spcBef>
                <a:spcPts val="0"/>
              </a:spcBef>
              <a:buClr>
                <a:srgbClr val="FFFFFF"/>
              </a:buClr>
              <a:buSzPct val="100000"/>
              <a:buNone/>
              <a:defRPr sz="3000">
                <a:solidFill>
                  <a:srgbClr val="FFFFFF"/>
                </a:solidFill>
              </a:defRPr>
            </a:lvl8pPr>
            <a:lvl9pPr lvl="8" algn="r" rtl="0">
              <a:spcBef>
                <a:spcPts val="0"/>
              </a:spcBef>
              <a:buClr>
                <a:srgbClr val="FFFFFF"/>
              </a:buClr>
              <a:buSzPct val="100000"/>
              <a:buNone/>
              <a:defRPr sz="3000">
                <a:solidFill>
                  <a:srgbClr val="FFFFFF"/>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Quote">
    <p:spTree>
      <p:nvGrpSpPr>
        <p:cNvPr id="1" name="Shape 115"/>
        <p:cNvGrpSpPr/>
        <p:nvPr/>
      </p:nvGrpSpPr>
      <p:grpSpPr>
        <a:xfrm>
          <a:off x="0" y="0"/>
          <a:ext cx="0" cy="0"/>
          <a:chOff x="0" y="0"/>
          <a:chExt cx="0" cy="0"/>
        </a:xfrm>
      </p:grpSpPr>
      <p:sp>
        <p:nvSpPr>
          <p:cNvPr id="116" name="Shape 116"/>
          <p:cNvSpPr txBox="1">
            <a:spLocks noGrp="1"/>
          </p:cNvSpPr>
          <p:nvPr>
            <p:ph type="body" idx="1"/>
          </p:nvPr>
        </p:nvSpPr>
        <p:spPr>
          <a:xfrm>
            <a:off x="1519975" y="2161800"/>
            <a:ext cx="6104099" cy="819899"/>
          </a:xfrm>
          <a:prstGeom prst="rect">
            <a:avLst/>
          </a:prstGeom>
        </p:spPr>
        <p:txBody>
          <a:bodyPr lIns="91425" tIns="91425" rIns="91425" bIns="91425" anchor="ctr" anchorCtr="0"/>
          <a:lstStyle>
            <a:lvl1pPr lvl="0" algn="ctr" rtl="0">
              <a:spcBef>
                <a:spcPts val="0"/>
              </a:spcBef>
              <a:buSzPct val="100000"/>
              <a:defRPr sz="3000" i="1"/>
            </a:lvl1pPr>
            <a:lvl2pPr lvl="1" algn="ctr" rtl="0">
              <a:spcBef>
                <a:spcPts val="0"/>
              </a:spcBef>
              <a:buSzPct val="100000"/>
              <a:defRPr sz="3000" i="1"/>
            </a:lvl2pPr>
            <a:lvl3pPr lvl="2" algn="ctr" rtl="0">
              <a:spcBef>
                <a:spcPts val="0"/>
              </a:spcBef>
              <a:buSzPct val="100000"/>
              <a:defRPr sz="3000" i="1"/>
            </a:lvl3pPr>
            <a:lvl4pPr lvl="3" algn="ctr" rtl="0">
              <a:spcBef>
                <a:spcPts val="0"/>
              </a:spcBef>
              <a:buSzPct val="100000"/>
              <a:defRPr sz="3000" i="1"/>
            </a:lvl4pPr>
            <a:lvl5pPr lvl="4" algn="ctr" rtl="0">
              <a:spcBef>
                <a:spcPts val="0"/>
              </a:spcBef>
              <a:buSzPct val="100000"/>
              <a:defRPr sz="3000" i="1"/>
            </a:lvl5pPr>
            <a:lvl6pPr lvl="5" algn="ctr" rtl="0">
              <a:spcBef>
                <a:spcPts val="0"/>
              </a:spcBef>
              <a:buSzPct val="100000"/>
              <a:defRPr sz="3000" i="1"/>
            </a:lvl6pPr>
            <a:lvl7pPr lvl="6" algn="ctr" rtl="0">
              <a:spcBef>
                <a:spcPts val="0"/>
              </a:spcBef>
              <a:buSzPct val="100000"/>
              <a:defRPr sz="3000" i="1"/>
            </a:lvl7pPr>
            <a:lvl8pPr lvl="7" algn="ctr" rtl="0">
              <a:spcBef>
                <a:spcPts val="0"/>
              </a:spcBef>
              <a:buSzPct val="100000"/>
              <a:defRPr sz="3000" i="1"/>
            </a:lvl8pPr>
            <a:lvl9pPr lvl="8" algn="ctr">
              <a:spcBef>
                <a:spcPts val="0"/>
              </a:spcBef>
              <a:buSzPct val="100000"/>
              <a:defRPr sz="3000" i="1"/>
            </a:lvl9pPr>
          </a:lstStyle>
          <a:p>
            <a:endParaRPr/>
          </a:p>
        </p:txBody>
      </p:sp>
      <p:sp>
        <p:nvSpPr>
          <p:cNvPr id="117" name="Shape 117"/>
          <p:cNvSpPr txBox="1"/>
          <p:nvPr/>
        </p:nvSpPr>
        <p:spPr>
          <a:xfrm>
            <a:off x="3593400" y="552768"/>
            <a:ext cx="1957200" cy="653699"/>
          </a:xfrm>
          <a:prstGeom prst="rect">
            <a:avLst/>
          </a:prstGeom>
          <a:noFill/>
          <a:ln>
            <a:noFill/>
          </a:ln>
        </p:spPr>
        <p:txBody>
          <a:bodyPr lIns="91425" tIns="91425" rIns="91425" bIns="91425" anchor="t" anchorCtr="0">
            <a:noAutofit/>
          </a:bodyPr>
          <a:lstStyle/>
          <a:p>
            <a:pPr lvl="0" algn="ctr">
              <a:spcBef>
                <a:spcPts val="0"/>
              </a:spcBef>
              <a:buNone/>
            </a:pPr>
            <a:r>
              <a:rPr lang="en" sz="9600">
                <a:solidFill>
                  <a:srgbClr val="00CEF6"/>
                </a:solidFill>
              </a:rPr>
              <a:t>“</a:t>
            </a:r>
          </a:p>
        </p:txBody>
      </p:sp>
      <p:sp>
        <p:nvSpPr>
          <p:cNvPr id="118" name="Shape 118"/>
          <p:cNvSpPr/>
          <p:nvPr/>
        </p:nvSpPr>
        <p:spPr>
          <a:xfrm>
            <a:off x="-28575" y="4446775"/>
            <a:ext cx="9191625" cy="712477"/>
          </a:xfrm>
          <a:custGeom>
            <a:avLst/>
            <a:gdLst/>
            <a:ahLst/>
            <a:cxnLst/>
            <a:rect l="0" t="0" r="0" b="0"/>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119" name="Shape 119"/>
          <p:cNvSpPr/>
          <p:nvPr/>
        </p:nvSpPr>
        <p:spPr>
          <a:xfrm>
            <a:off x="-28575" y="4578111"/>
            <a:ext cx="9191625" cy="584438"/>
          </a:xfrm>
          <a:custGeom>
            <a:avLst/>
            <a:gdLst/>
            <a:ahLst/>
            <a:cxnLst/>
            <a:rect l="0" t="0" r="0" b="0"/>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120" name="Shape 120"/>
          <p:cNvSpPr/>
          <p:nvPr/>
        </p:nvSpPr>
        <p:spPr>
          <a:xfrm rot="8100000">
            <a:off x="1847980" y="4252968"/>
            <a:ext cx="122612" cy="122612"/>
          </a:xfrm>
          <a:prstGeom prst="teardrop">
            <a:avLst>
              <a:gd name="adj" fmla="val 100000"/>
            </a:avLst>
          </a:prstGeom>
          <a:solidFill>
            <a:srgbClr val="AFF000"/>
          </a:solidFill>
          <a:ln>
            <a:noFill/>
          </a:ln>
        </p:spPr>
        <p:txBody>
          <a:bodyPr lIns="91425" tIns="91425" rIns="91425" bIns="91425" anchor="ctr" anchorCtr="0">
            <a:noAutofit/>
          </a:bodyPr>
          <a:lstStyle/>
          <a:p>
            <a:pPr lvl="0">
              <a:spcBef>
                <a:spcPts val="0"/>
              </a:spcBef>
              <a:buNone/>
            </a:pPr>
            <a:endParaRPr/>
          </a:p>
        </p:txBody>
      </p:sp>
      <p:sp>
        <p:nvSpPr>
          <p:cNvPr id="121" name="Shape 121"/>
          <p:cNvSpPr/>
          <p:nvPr/>
        </p:nvSpPr>
        <p:spPr>
          <a:xfrm rot="8100000">
            <a:off x="6038980" y="4536818"/>
            <a:ext cx="122612" cy="122612"/>
          </a:xfrm>
          <a:prstGeom prst="teardrop">
            <a:avLst>
              <a:gd name="adj" fmla="val 100000"/>
            </a:avLst>
          </a:prstGeom>
          <a:noFill/>
          <a:ln w="28575" cap="flat" cmpd="sng">
            <a:solidFill>
              <a:srgbClr val="00CEF6"/>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22" name="Shape 122"/>
          <p:cNvSpPr/>
          <p:nvPr/>
        </p:nvSpPr>
        <p:spPr>
          <a:xfrm rot="8100000">
            <a:off x="7181980" y="4570168"/>
            <a:ext cx="122612" cy="122612"/>
          </a:xfrm>
          <a:prstGeom prst="teardrop">
            <a:avLst>
              <a:gd name="adj" fmla="val 100000"/>
            </a:avLst>
          </a:prstGeom>
          <a:solidFill>
            <a:srgbClr val="00CEF6"/>
          </a:solidFill>
          <a:ln>
            <a:noFill/>
          </a:ln>
        </p:spPr>
        <p:txBody>
          <a:bodyPr lIns="91425" tIns="91425" rIns="91425" bIns="91425" anchor="ctr" anchorCtr="0">
            <a:noAutofit/>
          </a:bodyPr>
          <a:lstStyle/>
          <a:p>
            <a:pPr lvl="0">
              <a:spcBef>
                <a:spcPts val="0"/>
              </a:spcBef>
              <a:buNone/>
            </a:pPr>
            <a:endParaRPr/>
          </a:p>
        </p:txBody>
      </p:sp>
      <p:grpSp>
        <p:nvGrpSpPr>
          <p:cNvPr id="123" name="Shape 123"/>
          <p:cNvGrpSpPr/>
          <p:nvPr/>
        </p:nvGrpSpPr>
        <p:grpSpPr>
          <a:xfrm>
            <a:off x="-9525" y="4462475"/>
            <a:ext cx="9167825" cy="595300"/>
            <a:chOff x="-9525" y="4462475"/>
            <a:chExt cx="9167825" cy="595300"/>
          </a:xfrm>
        </p:grpSpPr>
        <p:sp>
          <p:nvSpPr>
            <p:cNvPr id="124" name="Shape 124"/>
            <p:cNvSpPr/>
            <p:nvPr/>
          </p:nvSpPr>
          <p:spPr>
            <a:xfrm>
              <a:off x="-9525" y="4581525"/>
              <a:ext cx="4205300" cy="476250"/>
            </a:xfrm>
            <a:custGeom>
              <a:avLst/>
              <a:gdLst/>
              <a:ahLst/>
              <a:cxnLst/>
              <a:rect l="0" t="0" r="0" b="0"/>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lg" len="lg"/>
              <a:tailEnd type="none" w="lg" len="lg"/>
            </a:ln>
          </p:spPr>
        </p:sp>
        <p:sp>
          <p:nvSpPr>
            <p:cNvPr id="125" name="Shape 125"/>
            <p:cNvSpPr/>
            <p:nvPr/>
          </p:nvSpPr>
          <p:spPr>
            <a:xfrm>
              <a:off x="4195775" y="4462475"/>
              <a:ext cx="3424225" cy="590550"/>
            </a:xfrm>
            <a:custGeom>
              <a:avLst/>
              <a:gdLst/>
              <a:ahLst/>
              <a:cxnLst/>
              <a:rect l="0" t="0" r="0" b="0"/>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lg" len="lg"/>
              <a:tailEnd type="none" w="lg" len="lg"/>
            </a:ln>
          </p:spPr>
        </p:sp>
        <p:sp>
          <p:nvSpPr>
            <p:cNvPr id="126" name="Shape 126"/>
            <p:cNvSpPr/>
            <p:nvPr/>
          </p:nvSpPr>
          <p:spPr>
            <a:xfrm>
              <a:off x="7624775" y="4472000"/>
              <a:ext cx="1533525" cy="414325"/>
            </a:xfrm>
            <a:custGeom>
              <a:avLst/>
              <a:gdLst/>
              <a:ahLst/>
              <a:cxnLst/>
              <a:rect l="0" t="0" r="0" b="0"/>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lg" len="lg"/>
              <a:tailEnd type="none" w="lg" len="lg"/>
            </a:ln>
          </p:spPr>
        </p:sp>
      </p:grpSp>
      <p:grpSp>
        <p:nvGrpSpPr>
          <p:cNvPr id="127" name="Shape 127"/>
          <p:cNvGrpSpPr/>
          <p:nvPr/>
        </p:nvGrpSpPr>
        <p:grpSpPr>
          <a:xfrm>
            <a:off x="-42837" y="4443487"/>
            <a:ext cx="9229574" cy="642787"/>
            <a:chOff x="-42837" y="4443487"/>
            <a:chExt cx="9229574" cy="642787"/>
          </a:xfrm>
        </p:grpSpPr>
        <p:sp>
          <p:nvSpPr>
            <p:cNvPr id="128" name="Shape 128"/>
            <p:cNvSpPr/>
            <p:nvPr/>
          </p:nvSpPr>
          <p:spPr>
            <a:xfrm>
              <a:off x="1114450" y="49006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29" name="Shape 129"/>
            <p:cNvSpPr/>
            <p:nvPr/>
          </p:nvSpPr>
          <p:spPr>
            <a:xfrm>
              <a:off x="1495450" y="502927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30" name="Shape 130"/>
            <p:cNvSpPr/>
            <p:nvPr/>
          </p:nvSpPr>
          <p:spPr>
            <a:xfrm>
              <a:off x="733450" y="49721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31" name="Shape 131"/>
            <p:cNvSpPr/>
            <p:nvPr/>
          </p:nvSpPr>
          <p:spPr>
            <a:xfrm>
              <a:off x="352450" y="49626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32" name="Shape 132"/>
            <p:cNvSpPr/>
            <p:nvPr/>
          </p:nvSpPr>
          <p:spPr>
            <a:xfrm>
              <a:off x="-42837" y="46054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33" name="Shape 133"/>
            <p:cNvSpPr/>
            <p:nvPr/>
          </p:nvSpPr>
          <p:spPr>
            <a:xfrm>
              <a:off x="1876450" y="48340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34" name="Shape 134"/>
            <p:cNvSpPr/>
            <p:nvPr/>
          </p:nvSpPr>
          <p:spPr>
            <a:xfrm>
              <a:off x="2257450" y="48292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35" name="Shape 135"/>
            <p:cNvSpPr/>
            <p:nvPr/>
          </p:nvSpPr>
          <p:spPr>
            <a:xfrm>
              <a:off x="2638450" y="454826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36" name="Shape 136"/>
            <p:cNvSpPr/>
            <p:nvPr/>
          </p:nvSpPr>
          <p:spPr>
            <a:xfrm>
              <a:off x="3019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37" name="Shape 137"/>
            <p:cNvSpPr/>
            <p:nvPr/>
          </p:nvSpPr>
          <p:spPr>
            <a:xfrm>
              <a:off x="3400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38" name="Shape 138"/>
            <p:cNvSpPr/>
            <p:nvPr/>
          </p:nvSpPr>
          <p:spPr>
            <a:xfrm>
              <a:off x="3781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39" name="Shape 139"/>
            <p:cNvSpPr/>
            <p:nvPr/>
          </p:nvSpPr>
          <p:spPr>
            <a:xfrm>
              <a:off x="4162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40" name="Shape 140"/>
            <p:cNvSpPr/>
            <p:nvPr/>
          </p:nvSpPr>
          <p:spPr>
            <a:xfrm>
              <a:off x="4543450" y="46673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41" name="Shape 141"/>
            <p:cNvSpPr/>
            <p:nvPr/>
          </p:nvSpPr>
          <p:spPr>
            <a:xfrm>
              <a:off x="4924450" y="45435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42" name="Shape 142"/>
            <p:cNvSpPr/>
            <p:nvPr/>
          </p:nvSpPr>
          <p:spPr>
            <a:xfrm>
              <a:off x="5305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43" name="Shape 143"/>
            <p:cNvSpPr/>
            <p:nvPr/>
          </p:nvSpPr>
          <p:spPr>
            <a:xfrm>
              <a:off x="5686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44" name="Shape 144"/>
            <p:cNvSpPr/>
            <p:nvPr/>
          </p:nvSpPr>
          <p:spPr>
            <a:xfrm>
              <a:off x="6067450" y="48483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45" name="Shape 145"/>
            <p:cNvSpPr/>
            <p:nvPr/>
          </p:nvSpPr>
          <p:spPr>
            <a:xfrm>
              <a:off x="6448450" y="47292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46" name="Shape 146"/>
            <p:cNvSpPr/>
            <p:nvPr/>
          </p:nvSpPr>
          <p:spPr>
            <a:xfrm>
              <a:off x="6829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47" name="Shape 147"/>
            <p:cNvSpPr/>
            <p:nvPr/>
          </p:nvSpPr>
          <p:spPr>
            <a:xfrm>
              <a:off x="7210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48" name="Shape 148"/>
            <p:cNvSpPr/>
            <p:nvPr/>
          </p:nvSpPr>
          <p:spPr>
            <a:xfrm>
              <a:off x="7591450" y="44434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49" name="Shape 149"/>
            <p:cNvSpPr/>
            <p:nvPr/>
          </p:nvSpPr>
          <p:spPr>
            <a:xfrm>
              <a:off x="7972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50" name="Shape 150"/>
            <p:cNvSpPr/>
            <p:nvPr/>
          </p:nvSpPr>
          <p:spPr>
            <a:xfrm>
              <a:off x="8353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51" name="Shape 151"/>
            <p:cNvSpPr/>
            <p:nvPr/>
          </p:nvSpPr>
          <p:spPr>
            <a:xfrm>
              <a:off x="8734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52" name="Shape 152"/>
            <p:cNvSpPr/>
            <p:nvPr/>
          </p:nvSpPr>
          <p:spPr>
            <a:xfrm>
              <a:off x="9129737" y="48673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grpSp>
      <p:sp>
        <p:nvSpPr>
          <p:cNvPr id="153" name="Shape 153"/>
          <p:cNvSpPr/>
          <p:nvPr/>
        </p:nvSpPr>
        <p:spPr>
          <a:xfrm>
            <a:off x="2990700" y="458620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4" name="Shape 154"/>
          <p:cNvSpPr/>
          <p:nvPr/>
        </p:nvSpPr>
        <p:spPr>
          <a:xfrm>
            <a:off x="1085700" y="487195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5" name="Shape 155"/>
          <p:cNvSpPr/>
          <p:nvPr/>
        </p:nvSpPr>
        <p:spPr>
          <a:xfrm>
            <a:off x="4895700" y="4516031"/>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56" name="Shape 156"/>
          <p:cNvSpPr/>
          <p:nvPr/>
        </p:nvSpPr>
        <p:spPr>
          <a:xfrm rot="8100000">
            <a:off x="8699949" y="4329168"/>
            <a:ext cx="122612" cy="122612"/>
          </a:xfrm>
          <a:prstGeom prst="teardrop">
            <a:avLst>
              <a:gd name="adj" fmla="val 100000"/>
            </a:avLst>
          </a:prstGeom>
          <a:noFill/>
          <a:ln w="28575" cap="flat" cmpd="sng">
            <a:solidFill>
              <a:srgbClr val="AFF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157"/>
        <p:cNvGrpSpPr/>
        <p:nvPr/>
      </p:nvGrpSpPr>
      <p:grpSpPr>
        <a:xfrm>
          <a:off x="0" y="0"/>
          <a:ext cx="0" cy="0"/>
          <a:chOff x="0" y="0"/>
          <a:chExt cx="0" cy="0"/>
        </a:xfrm>
      </p:grpSpPr>
      <p:sp>
        <p:nvSpPr>
          <p:cNvPr id="158" name="Shape 158"/>
          <p:cNvSpPr txBox="1">
            <a:spLocks noGrp="1"/>
          </p:cNvSpPr>
          <p:nvPr>
            <p:ph type="title"/>
          </p:nvPr>
        </p:nvSpPr>
        <p:spPr>
          <a:xfrm>
            <a:off x="1047750" y="634125"/>
            <a:ext cx="6996600" cy="7158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59" name="Shape 159"/>
          <p:cNvSpPr txBox="1">
            <a:spLocks noGrp="1"/>
          </p:cNvSpPr>
          <p:nvPr>
            <p:ph type="body" idx="1"/>
          </p:nvPr>
        </p:nvSpPr>
        <p:spPr>
          <a:xfrm>
            <a:off x="1075850" y="1540175"/>
            <a:ext cx="6996600" cy="1922099"/>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60" name="Shape 160"/>
          <p:cNvSpPr/>
          <p:nvPr/>
        </p:nvSpPr>
        <p:spPr>
          <a:xfrm>
            <a:off x="-28575" y="4446775"/>
            <a:ext cx="9191625" cy="712477"/>
          </a:xfrm>
          <a:custGeom>
            <a:avLst/>
            <a:gdLst/>
            <a:ahLst/>
            <a:cxnLst/>
            <a:rect l="0" t="0" r="0" b="0"/>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161" name="Shape 161"/>
          <p:cNvSpPr/>
          <p:nvPr/>
        </p:nvSpPr>
        <p:spPr>
          <a:xfrm>
            <a:off x="-28575" y="4578111"/>
            <a:ext cx="9191625" cy="584438"/>
          </a:xfrm>
          <a:custGeom>
            <a:avLst/>
            <a:gdLst/>
            <a:ahLst/>
            <a:cxnLst/>
            <a:rect l="0" t="0" r="0" b="0"/>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162" name="Shape 162"/>
          <p:cNvSpPr/>
          <p:nvPr/>
        </p:nvSpPr>
        <p:spPr>
          <a:xfrm rot="8100000">
            <a:off x="1847980" y="4252968"/>
            <a:ext cx="122612" cy="122612"/>
          </a:xfrm>
          <a:prstGeom prst="teardrop">
            <a:avLst>
              <a:gd name="adj" fmla="val 100000"/>
            </a:avLst>
          </a:prstGeom>
          <a:solidFill>
            <a:srgbClr val="AFF000"/>
          </a:solidFill>
          <a:ln>
            <a:noFill/>
          </a:ln>
        </p:spPr>
        <p:txBody>
          <a:bodyPr lIns="91425" tIns="91425" rIns="91425" bIns="91425" anchor="ctr" anchorCtr="0">
            <a:noAutofit/>
          </a:bodyPr>
          <a:lstStyle/>
          <a:p>
            <a:pPr lvl="0">
              <a:spcBef>
                <a:spcPts val="0"/>
              </a:spcBef>
              <a:buNone/>
            </a:pPr>
            <a:endParaRPr/>
          </a:p>
        </p:txBody>
      </p:sp>
      <p:sp>
        <p:nvSpPr>
          <p:cNvPr id="163" name="Shape 163"/>
          <p:cNvSpPr/>
          <p:nvPr/>
        </p:nvSpPr>
        <p:spPr>
          <a:xfrm rot="8100000">
            <a:off x="6038980" y="4536818"/>
            <a:ext cx="122612" cy="122612"/>
          </a:xfrm>
          <a:prstGeom prst="teardrop">
            <a:avLst>
              <a:gd name="adj" fmla="val 100000"/>
            </a:avLst>
          </a:prstGeom>
          <a:noFill/>
          <a:ln w="28575" cap="flat" cmpd="sng">
            <a:solidFill>
              <a:srgbClr val="00CEF6"/>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64" name="Shape 164"/>
          <p:cNvSpPr/>
          <p:nvPr/>
        </p:nvSpPr>
        <p:spPr>
          <a:xfrm rot="8100000">
            <a:off x="7181980" y="4570168"/>
            <a:ext cx="122612" cy="122612"/>
          </a:xfrm>
          <a:prstGeom prst="teardrop">
            <a:avLst>
              <a:gd name="adj" fmla="val 100000"/>
            </a:avLst>
          </a:prstGeom>
          <a:solidFill>
            <a:srgbClr val="00CEF6"/>
          </a:solidFill>
          <a:ln>
            <a:noFill/>
          </a:ln>
        </p:spPr>
        <p:txBody>
          <a:bodyPr lIns="91425" tIns="91425" rIns="91425" bIns="91425" anchor="ctr" anchorCtr="0">
            <a:noAutofit/>
          </a:bodyPr>
          <a:lstStyle/>
          <a:p>
            <a:pPr lvl="0">
              <a:spcBef>
                <a:spcPts val="0"/>
              </a:spcBef>
              <a:buNone/>
            </a:pPr>
            <a:endParaRPr/>
          </a:p>
        </p:txBody>
      </p:sp>
      <p:grpSp>
        <p:nvGrpSpPr>
          <p:cNvPr id="165" name="Shape 165"/>
          <p:cNvGrpSpPr/>
          <p:nvPr/>
        </p:nvGrpSpPr>
        <p:grpSpPr>
          <a:xfrm>
            <a:off x="-9525" y="4462475"/>
            <a:ext cx="9167825" cy="595300"/>
            <a:chOff x="-9525" y="4462475"/>
            <a:chExt cx="9167825" cy="595300"/>
          </a:xfrm>
        </p:grpSpPr>
        <p:sp>
          <p:nvSpPr>
            <p:cNvPr id="166" name="Shape 166"/>
            <p:cNvSpPr/>
            <p:nvPr/>
          </p:nvSpPr>
          <p:spPr>
            <a:xfrm>
              <a:off x="-9525" y="4581525"/>
              <a:ext cx="4205300" cy="476250"/>
            </a:xfrm>
            <a:custGeom>
              <a:avLst/>
              <a:gdLst/>
              <a:ahLst/>
              <a:cxnLst/>
              <a:rect l="0" t="0" r="0" b="0"/>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lg" len="lg"/>
              <a:tailEnd type="none" w="lg" len="lg"/>
            </a:ln>
          </p:spPr>
        </p:sp>
        <p:sp>
          <p:nvSpPr>
            <p:cNvPr id="167" name="Shape 167"/>
            <p:cNvSpPr/>
            <p:nvPr/>
          </p:nvSpPr>
          <p:spPr>
            <a:xfrm>
              <a:off x="4195775" y="4462475"/>
              <a:ext cx="3424225" cy="590550"/>
            </a:xfrm>
            <a:custGeom>
              <a:avLst/>
              <a:gdLst/>
              <a:ahLst/>
              <a:cxnLst/>
              <a:rect l="0" t="0" r="0" b="0"/>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lg" len="lg"/>
              <a:tailEnd type="none" w="lg" len="lg"/>
            </a:ln>
          </p:spPr>
        </p:sp>
        <p:sp>
          <p:nvSpPr>
            <p:cNvPr id="168" name="Shape 168"/>
            <p:cNvSpPr/>
            <p:nvPr/>
          </p:nvSpPr>
          <p:spPr>
            <a:xfrm>
              <a:off x="7624775" y="4472000"/>
              <a:ext cx="1533525" cy="414325"/>
            </a:xfrm>
            <a:custGeom>
              <a:avLst/>
              <a:gdLst/>
              <a:ahLst/>
              <a:cxnLst/>
              <a:rect l="0" t="0" r="0" b="0"/>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lg" len="lg"/>
              <a:tailEnd type="none" w="lg" len="lg"/>
            </a:ln>
          </p:spPr>
        </p:sp>
      </p:grpSp>
      <p:grpSp>
        <p:nvGrpSpPr>
          <p:cNvPr id="169" name="Shape 169"/>
          <p:cNvGrpSpPr/>
          <p:nvPr/>
        </p:nvGrpSpPr>
        <p:grpSpPr>
          <a:xfrm>
            <a:off x="-42837" y="4443487"/>
            <a:ext cx="9229574" cy="642787"/>
            <a:chOff x="-42837" y="4443487"/>
            <a:chExt cx="9229574" cy="642787"/>
          </a:xfrm>
        </p:grpSpPr>
        <p:sp>
          <p:nvSpPr>
            <p:cNvPr id="170" name="Shape 170"/>
            <p:cNvSpPr/>
            <p:nvPr/>
          </p:nvSpPr>
          <p:spPr>
            <a:xfrm>
              <a:off x="1114450" y="49006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71" name="Shape 171"/>
            <p:cNvSpPr/>
            <p:nvPr/>
          </p:nvSpPr>
          <p:spPr>
            <a:xfrm>
              <a:off x="1495450" y="502927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72" name="Shape 172"/>
            <p:cNvSpPr/>
            <p:nvPr/>
          </p:nvSpPr>
          <p:spPr>
            <a:xfrm>
              <a:off x="733450" y="49721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73" name="Shape 173"/>
            <p:cNvSpPr/>
            <p:nvPr/>
          </p:nvSpPr>
          <p:spPr>
            <a:xfrm>
              <a:off x="352450" y="49626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74" name="Shape 174"/>
            <p:cNvSpPr/>
            <p:nvPr/>
          </p:nvSpPr>
          <p:spPr>
            <a:xfrm>
              <a:off x="-42837" y="46054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75" name="Shape 175"/>
            <p:cNvSpPr/>
            <p:nvPr/>
          </p:nvSpPr>
          <p:spPr>
            <a:xfrm>
              <a:off x="1876450" y="48340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76" name="Shape 176"/>
            <p:cNvSpPr/>
            <p:nvPr/>
          </p:nvSpPr>
          <p:spPr>
            <a:xfrm>
              <a:off x="2257450" y="48292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77" name="Shape 177"/>
            <p:cNvSpPr/>
            <p:nvPr/>
          </p:nvSpPr>
          <p:spPr>
            <a:xfrm>
              <a:off x="2638450" y="454826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78" name="Shape 178"/>
            <p:cNvSpPr/>
            <p:nvPr/>
          </p:nvSpPr>
          <p:spPr>
            <a:xfrm>
              <a:off x="3019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79" name="Shape 179"/>
            <p:cNvSpPr/>
            <p:nvPr/>
          </p:nvSpPr>
          <p:spPr>
            <a:xfrm>
              <a:off x="3400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80" name="Shape 180"/>
            <p:cNvSpPr/>
            <p:nvPr/>
          </p:nvSpPr>
          <p:spPr>
            <a:xfrm>
              <a:off x="3781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81" name="Shape 181"/>
            <p:cNvSpPr/>
            <p:nvPr/>
          </p:nvSpPr>
          <p:spPr>
            <a:xfrm>
              <a:off x="4162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82" name="Shape 182"/>
            <p:cNvSpPr/>
            <p:nvPr/>
          </p:nvSpPr>
          <p:spPr>
            <a:xfrm>
              <a:off x="4543450" y="46673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83" name="Shape 183"/>
            <p:cNvSpPr/>
            <p:nvPr/>
          </p:nvSpPr>
          <p:spPr>
            <a:xfrm>
              <a:off x="4924450" y="45435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84" name="Shape 184"/>
            <p:cNvSpPr/>
            <p:nvPr/>
          </p:nvSpPr>
          <p:spPr>
            <a:xfrm>
              <a:off x="5305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85" name="Shape 185"/>
            <p:cNvSpPr/>
            <p:nvPr/>
          </p:nvSpPr>
          <p:spPr>
            <a:xfrm>
              <a:off x="5686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86" name="Shape 186"/>
            <p:cNvSpPr/>
            <p:nvPr/>
          </p:nvSpPr>
          <p:spPr>
            <a:xfrm>
              <a:off x="6067450" y="48483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87" name="Shape 187"/>
            <p:cNvSpPr/>
            <p:nvPr/>
          </p:nvSpPr>
          <p:spPr>
            <a:xfrm>
              <a:off x="6448450" y="47292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88" name="Shape 188"/>
            <p:cNvSpPr/>
            <p:nvPr/>
          </p:nvSpPr>
          <p:spPr>
            <a:xfrm>
              <a:off x="6829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89" name="Shape 189"/>
            <p:cNvSpPr/>
            <p:nvPr/>
          </p:nvSpPr>
          <p:spPr>
            <a:xfrm>
              <a:off x="7210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90" name="Shape 190"/>
            <p:cNvSpPr/>
            <p:nvPr/>
          </p:nvSpPr>
          <p:spPr>
            <a:xfrm>
              <a:off x="7591450" y="44434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91" name="Shape 191"/>
            <p:cNvSpPr/>
            <p:nvPr/>
          </p:nvSpPr>
          <p:spPr>
            <a:xfrm>
              <a:off x="7972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92" name="Shape 192"/>
            <p:cNvSpPr/>
            <p:nvPr/>
          </p:nvSpPr>
          <p:spPr>
            <a:xfrm>
              <a:off x="8353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93" name="Shape 193"/>
            <p:cNvSpPr/>
            <p:nvPr/>
          </p:nvSpPr>
          <p:spPr>
            <a:xfrm>
              <a:off x="8734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194" name="Shape 194"/>
            <p:cNvSpPr/>
            <p:nvPr/>
          </p:nvSpPr>
          <p:spPr>
            <a:xfrm>
              <a:off x="9129737" y="48673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grpSp>
      <p:sp>
        <p:nvSpPr>
          <p:cNvPr id="195" name="Shape 195"/>
          <p:cNvSpPr/>
          <p:nvPr/>
        </p:nvSpPr>
        <p:spPr>
          <a:xfrm>
            <a:off x="2990700" y="458620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96" name="Shape 196"/>
          <p:cNvSpPr/>
          <p:nvPr/>
        </p:nvSpPr>
        <p:spPr>
          <a:xfrm>
            <a:off x="1085700" y="487195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97" name="Shape 197"/>
          <p:cNvSpPr/>
          <p:nvPr/>
        </p:nvSpPr>
        <p:spPr>
          <a:xfrm>
            <a:off x="4895700" y="4516031"/>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198" name="Shape 198"/>
          <p:cNvSpPr/>
          <p:nvPr/>
        </p:nvSpPr>
        <p:spPr>
          <a:xfrm rot="8100000">
            <a:off x="8699949" y="4329168"/>
            <a:ext cx="122612" cy="122612"/>
          </a:xfrm>
          <a:prstGeom prst="teardrop">
            <a:avLst>
              <a:gd name="adj" fmla="val 100000"/>
            </a:avLst>
          </a:prstGeom>
          <a:noFill/>
          <a:ln w="28575" cap="flat" cmpd="sng">
            <a:solidFill>
              <a:srgbClr val="AFF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ColTx">
  <p:cSld name="Title + 2 columns">
    <p:spTree>
      <p:nvGrpSpPr>
        <p:cNvPr id="1" name="Shape 199"/>
        <p:cNvGrpSpPr/>
        <p:nvPr/>
      </p:nvGrpSpPr>
      <p:grpSpPr>
        <a:xfrm>
          <a:off x="0" y="0"/>
          <a:ext cx="0" cy="0"/>
          <a:chOff x="0" y="0"/>
          <a:chExt cx="0" cy="0"/>
        </a:xfrm>
      </p:grpSpPr>
      <p:sp>
        <p:nvSpPr>
          <p:cNvPr id="200" name="Shape 200"/>
          <p:cNvSpPr txBox="1">
            <a:spLocks noGrp="1"/>
          </p:cNvSpPr>
          <p:nvPr>
            <p:ph type="title"/>
          </p:nvPr>
        </p:nvSpPr>
        <p:spPr>
          <a:xfrm>
            <a:off x="1047750" y="634125"/>
            <a:ext cx="6996600" cy="715800"/>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1" name="Shape 201"/>
          <p:cNvSpPr txBox="1">
            <a:spLocks noGrp="1"/>
          </p:cNvSpPr>
          <p:nvPr>
            <p:ph type="body" idx="1"/>
          </p:nvPr>
        </p:nvSpPr>
        <p:spPr>
          <a:xfrm>
            <a:off x="1131500" y="1552950"/>
            <a:ext cx="3339899" cy="2665799"/>
          </a:xfrm>
          <a:prstGeom prst="rect">
            <a:avLst/>
          </a:prstGeom>
        </p:spPr>
        <p:txBody>
          <a:bodyPr lIns="91425" tIns="91425" rIns="91425" bIns="91425" anchor="t" anchorCtr="0"/>
          <a:lstStyle>
            <a:lvl1pPr lvl="0">
              <a:spcBef>
                <a:spcPts val="0"/>
              </a:spcBef>
              <a:buSzPct val="100000"/>
              <a:defRPr sz="1800"/>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2" name="Shape 202"/>
          <p:cNvSpPr txBox="1">
            <a:spLocks noGrp="1"/>
          </p:cNvSpPr>
          <p:nvPr>
            <p:ph type="body" idx="2"/>
          </p:nvPr>
        </p:nvSpPr>
        <p:spPr>
          <a:xfrm>
            <a:off x="4672562" y="1552950"/>
            <a:ext cx="3339899" cy="2665799"/>
          </a:xfrm>
          <a:prstGeom prst="rect">
            <a:avLst/>
          </a:prstGeom>
        </p:spPr>
        <p:txBody>
          <a:bodyPr lIns="91425" tIns="91425" rIns="91425" bIns="91425" anchor="t" anchorCtr="0"/>
          <a:lstStyle>
            <a:lvl1pPr lvl="0">
              <a:spcBef>
                <a:spcPts val="0"/>
              </a:spcBef>
              <a:buSzPct val="100000"/>
              <a:defRPr sz="1800"/>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3" name="Shape 203"/>
          <p:cNvSpPr/>
          <p:nvPr/>
        </p:nvSpPr>
        <p:spPr>
          <a:xfrm>
            <a:off x="-28575" y="4446775"/>
            <a:ext cx="9191625" cy="712477"/>
          </a:xfrm>
          <a:custGeom>
            <a:avLst/>
            <a:gdLst/>
            <a:ahLst/>
            <a:cxnLst/>
            <a:rect l="0" t="0" r="0" b="0"/>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204" name="Shape 204"/>
          <p:cNvSpPr/>
          <p:nvPr/>
        </p:nvSpPr>
        <p:spPr>
          <a:xfrm>
            <a:off x="-28575" y="4578111"/>
            <a:ext cx="9191625" cy="584438"/>
          </a:xfrm>
          <a:custGeom>
            <a:avLst/>
            <a:gdLst/>
            <a:ahLst/>
            <a:cxnLst/>
            <a:rect l="0" t="0" r="0" b="0"/>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05" name="Shape 205"/>
          <p:cNvSpPr/>
          <p:nvPr/>
        </p:nvSpPr>
        <p:spPr>
          <a:xfrm rot="8100000">
            <a:off x="1847980" y="4252968"/>
            <a:ext cx="122612" cy="122612"/>
          </a:xfrm>
          <a:prstGeom prst="teardrop">
            <a:avLst>
              <a:gd name="adj" fmla="val 100000"/>
            </a:avLst>
          </a:prstGeom>
          <a:solidFill>
            <a:srgbClr val="AFF000"/>
          </a:solidFill>
          <a:ln>
            <a:noFill/>
          </a:ln>
        </p:spPr>
        <p:txBody>
          <a:bodyPr lIns="91425" tIns="91425" rIns="91425" bIns="91425" anchor="ctr" anchorCtr="0">
            <a:noAutofit/>
          </a:bodyPr>
          <a:lstStyle/>
          <a:p>
            <a:pPr lvl="0">
              <a:spcBef>
                <a:spcPts val="0"/>
              </a:spcBef>
              <a:buNone/>
            </a:pPr>
            <a:endParaRPr/>
          </a:p>
        </p:txBody>
      </p:sp>
      <p:sp>
        <p:nvSpPr>
          <p:cNvPr id="206" name="Shape 206"/>
          <p:cNvSpPr/>
          <p:nvPr/>
        </p:nvSpPr>
        <p:spPr>
          <a:xfrm rot="8100000">
            <a:off x="6038980" y="4536818"/>
            <a:ext cx="122612" cy="122612"/>
          </a:xfrm>
          <a:prstGeom prst="teardrop">
            <a:avLst>
              <a:gd name="adj" fmla="val 100000"/>
            </a:avLst>
          </a:prstGeom>
          <a:noFill/>
          <a:ln w="28575" cap="flat" cmpd="sng">
            <a:solidFill>
              <a:srgbClr val="00CEF6"/>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07" name="Shape 207"/>
          <p:cNvSpPr/>
          <p:nvPr/>
        </p:nvSpPr>
        <p:spPr>
          <a:xfrm rot="8100000">
            <a:off x="7181980" y="4570168"/>
            <a:ext cx="122612" cy="122612"/>
          </a:xfrm>
          <a:prstGeom prst="teardrop">
            <a:avLst>
              <a:gd name="adj" fmla="val 100000"/>
            </a:avLst>
          </a:prstGeom>
          <a:solidFill>
            <a:srgbClr val="00CEF6"/>
          </a:solidFill>
          <a:ln>
            <a:noFill/>
          </a:ln>
        </p:spPr>
        <p:txBody>
          <a:bodyPr lIns="91425" tIns="91425" rIns="91425" bIns="91425" anchor="ctr" anchorCtr="0">
            <a:noAutofit/>
          </a:bodyPr>
          <a:lstStyle/>
          <a:p>
            <a:pPr lvl="0">
              <a:spcBef>
                <a:spcPts val="0"/>
              </a:spcBef>
              <a:buNone/>
            </a:pPr>
            <a:endParaRPr/>
          </a:p>
        </p:txBody>
      </p:sp>
      <p:grpSp>
        <p:nvGrpSpPr>
          <p:cNvPr id="208" name="Shape 208"/>
          <p:cNvGrpSpPr/>
          <p:nvPr/>
        </p:nvGrpSpPr>
        <p:grpSpPr>
          <a:xfrm>
            <a:off x="-9525" y="4462475"/>
            <a:ext cx="9167825" cy="595300"/>
            <a:chOff x="-9525" y="4462475"/>
            <a:chExt cx="9167825" cy="595300"/>
          </a:xfrm>
        </p:grpSpPr>
        <p:sp>
          <p:nvSpPr>
            <p:cNvPr id="209" name="Shape 209"/>
            <p:cNvSpPr/>
            <p:nvPr/>
          </p:nvSpPr>
          <p:spPr>
            <a:xfrm>
              <a:off x="-9525" y="4581525"/>
              <a:ext cx="4205300" cy="476250"/>
            </a:xfrm>
            <a:custGeom>
              <a:avLst/>
              <a:gdLst/>
              <a:ahLst/>
              <a:cxnLst/>
              <a:rect l="0" t="0" r="0" b="0"/>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lg" len="lg"/>
              <a:tailEnd type="none" w="lg" len="lg"/>
            </a:ln>
          </p:spPr>
        </p:sp>
        <p:sp>
          <p:nvSpPr>
            <p:cNvPr id="210" name="Shape 210"/>
            <p:cNvSpPr/>
            <p:nvPr/>
          </p:nvSpPr>
          <p:spPr>
            <a:xfrm>
              <a:off x="4195775" y="4462475"/>
              <a:ext cx="3424225" cy="590550"/>
            </a:xfrm>
            <a:custGeom>
              <a:avLst/>
              <a:gdLst/>
              <a:ahLst/>
              <a:cxnLst/>
              <a:rect l="0" t="0" r="0" b="0"/>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lg" len="lg"/>
              <a:tailEnd type="none" w="lg" len="lg"/>
            </a:ln>
          </p:spPr>
        </p:sp>
        <p:sp>
          <p:nvSpPr>
            <p:cNvPr id="211" name="Shape 211"/>
            <p:cNvSpPr/>
            <p:nvPr/>
          </p:nvSpPr>
          <p:spPr>
            <a:xfrm>
              <a:off x="7624775" y="4472000"/>
              <a:ext cx="1533525" cy="414325"/>
            </a:xfrm>
            <a:custGeom>
              <a:avLst/>
              <a:gdLst/>
              <a:ahLst/>
              <a:cxnLst/>
              <a:rect l="0" t="0" r="0" b="0"/>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lg" len="lg"/>
              <a:tailEnd type="none" w="lg" len="lg"/>
            </a:ln>
          </p:spPr>
        </p:sp>
      </p:grpSp>
      <p:grpSp>
        <p:nvGrpSpPr>
          <p:cNvPr id="212" name="Shape 212"/>
          <p:cNvGrpSpPr/>
          <p:nvPr/>
        </p:nvGrpSpPr>
        <p:grpSpPr>
          <a:xfrm>
            <a:off x="-42837" y="4443487"/>
            <a:ext cx="9229574" cy="642787"/>
            <a:chOff x="-42837" y="4443487"/>
            <a:chExt cx="9229574" cy="642787"/>
          </a:xfrm>
        </p:grpSpPr>
        <p:sp>
          <p:nvSpPr>
            <p:cNvPr id="213" name="Shape 213"/>
            <p:cNvSpPr/>
            <p:nvPr/>
          </p:nvSpPr>
          <p:spPr>
            <a:xfrm>
              <a:off x="1114450" y="49006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14" name="Shape 214"/>
            <p:cNvSpPr/>
            <p:nvPr/>
          </p:nvSpPr>
          <p:spPr>
            <a:xfrm>
              <a:off x="1495450" y="502927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15" name="Shape 215"/>
            <p:cNvSpPr/>
            <p:nvPr/>
          </p:nvSpPr>
          <p:spPr>
            <a:xfrm>
              <a:off x="733450" y="49721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16" name="Shape 216"/>
            <p:cNvSpPr/>
            <p:nvPr/>
          </p:nvSpPr>
          <p:spPr>
            <a:xfrm>
              <a:off x="352450" y="49626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17" name="Shape 217"/>
            <p:cNvSpPr/>
            <p:nvPr/>
          </p:nvSpPr>
          <p:spPr>
            <a:xfrm>
              <a:off x="-42837" y="46054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18" name="Shape 218"/>
            <p:cNvSpPr/>
            <p:nvPr/>
          </p:nvSpPr>
          <p:spPr>
            <a:xfrm>
              <a:off x="1876450" y="48340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19" name="Shape 219"/>
            <p:cNvSpPr/>
            <p:nvPr/>
          </p:nvSpPr>
          <p:spPr>
            <a:xfrm>
              <a:off x="2257450" y="48292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20" name="Shape 220"/>
            <p:cNvSpPr/>
            <p:nvPr/>
          </p:nvSpPr>
          <p:spPr>
            <a:xfrm>
              <a:off x="2638450" y="454826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21" name="Shape 221"/>
            <p:cNvSpPr/>
            <p:nvPr/>
          </p:nvSpPr>
          <p:spPr>
            <a:xfrm>
              <a:off x="3019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22" name="Shape 222"/>
            <p:cNvSpPr/>
            <p:nvPr/>
          </p:nvSpPr>
          <p:spPr>
            <a:xfrm>
              <a:off x="3400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23" name="Shape 223"/>
            <p:cNvSpPr/>
            <p:nvPr/>
          </p:nvSpPr>
          <p:spPr>
            <a:xfrm>
              <a:off x="3781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24" name="Shape 224"/>
            <p:cNvSpPr/>
            <p:nvPr/>
          </p:nvSpPr>
          <p:spPr>
            <a:xfrm>
              <a:off x="4162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25" name="Shape 225"/>
            <p:cNvSpPr/>
            <p:nvPr/>
          </p:nvSpPr>
          <p:spPr>
            <a:xfrm>
              <a:off x="4543450" y="46673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26" name="Shape 226"/>
            <p:cNvSpPr/>
            <p:nvPr/>
          </p:nvSpPr>
          <p:spPr>
            <a:xfrm>
              <a:off x="4924450" y="45435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27" name="Shape 227"/>
            <p:cNvSpPr/>
            <p:nvPr/>
          </p:nvSpPr>
          <p:spPr>
            <a:xfrm>
              <a:off x="5305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28" name="Shape 228"/>
            <p:cNvSpPr/>
            <p:nvPr/>
          </p:nvSpPr>
          <p:spPr>
            <a:xfrm>
              <a:off x="5686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29" name="Shape 229"/>
            <p:cNvSpPr/>
            <p:nvPr/>
          </p:nvSpPr>
          <p:spPr>
            <a:xfrm>
              <a:off x="6067450" y="48483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30" name="Shape 230"/>
            <p:cNvSpPr/>
            <p:nvPr/>
          </p:nvSpPr>
          <p:spPr>
            <a:xfrm>
              <a:off x="6448450" y="47292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31" name="Shape 231"/>
            <p:cNvSpPr/>
            <p:nvPr/>
          </p:nvSpPr>
          <p:spPr>
            <a:xfrm>
              <a:off x="6829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32" name="Shape 232"/>
            <p:cNvSpPr/>
            <p:nvPr/>
          </p:nvSpPr>
          <p:spPr>
            <a:xfrm>
              <a:off x="7210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33" name="Shape 233"/>
            <p:cNvSpPr/>
            <p:nvPr/>
          </p:nvSpPr>
          <p:spPr>
            <a:xfrm>
              <a:off x="7591450" y="44434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34" name="Shape 234"/>
            <p:cNvSpPr/>
            <p:nvPr/>
          </p:nvSpPr>
          <p:spPr>
            <a:xfrm>
              <a:off x="7972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35" name="Shape 235"/>
            <p:cNvSpPr/>
            <p:nvPr/>
          </p:nvSpPr>
          <p:spPr>
            <a:xfrm>
              <a:off x="8353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36" name="Shape 236"/>
            <p:cNvSpPr/>
            <p:nvPr/>
          </p:nvSpPr>
          <p:spPr>
            <a:xfrm>
              <a:off x="8734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37" name="Shape 237"/>
            <p:cNvSpPr/>
            <p:nvPr/>
          </p:nvSpPr>
          <p:spPr>
            <a:xfrm>
              <a:off x="9129737" y="48673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grpSp>
      <p:sp>
        <p:nvSpPr>
          <p:cNvPr id="238" name="Shape 238"/>
          <p:cNvSpPr/>
          <p:nvPr/>
        </p:nvSpPr>
        <p:spPr>
          <a:xfrm>
            <a:off x="2990700" y="458620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39" name="Shape 239"/>
          <p:cNvSpPr/>
          <p:nvPr/>
        </p:nvSpPr>
        <p:spPr>
          <a:xfrm>
            <a:off x="1085700" y="487195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40" name="Shape 240"/>
          <p:cNvSpPr/>
          <p:nvPr/>
        </p:nvSpPr>
        <p:spPr>
          <a:xfrm>
            <a:off x="4895700" y="4516031"/>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41" name="Shape 241"/>
          <p:cNvSpPr/>
          <p:nvPr/>
        </p:nvSpPr>
        <p:spPr>
          <a:xfrm rot="8100000">
            <a:off x="8699949" y="4329168"/>
            <a:ext cx="122612" cy="122612"/>
          </a:xfrm>
          <a:prstGeom prst="teardrop">
            <a:avLst>
              <a:gd name="adj" fmla="val 100000"/>
            </a:avLst>
          </a:prstGeom>
          <a:noFill/>
          <a:ln w="28575" cap="flat" cmpd="sng">
            <a:solidFill>
              <a:srgbClr val="AFF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Title + 3 columns">
    <p:spTree>
      <p:nvGrpSpPr>
        <p:cNvPr id="1" name="Shape 242"/>
        <p:cNvGrpSpPr/>
        <p:nvPr/>
      </p:nvGrpSpPr>
      <p:grpSpPr>
        <a:xfrm>
          <a:off x="0" y="0"/>
          <a:ext cx="0" cy="0"/>
          <a:chOff x="0" y="0"/>
          <a:chExt cx="0" cy="0"/>
        </a:xfrm>
      </p:grpSpPr>
      <p:sp>
        <p:nvSpPr>
          <p:cNvPr id="243" name="Shape 243"/>
          <p:cNvSpPr txBox="1">
            <a:spLocks noGrp="1"/>
          </p:cNvSpPr>
          <p:nvPr>
            <p:ph type="title"/>
          </p:nvPr>
        </p:nvSpPr>
        <p:spPr>
          <a:xfrm>
            <a:off x="1047750" y="634125"/>
            <a:ext cx="6996600" cy="715800"/>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44" name="Shape 244"/>
          <p:cNvSpPr txBox="1">
            <a:spLocks noGrp="1"/>
          </p:cNvSpPr>
          <p:nvPr>
            <p:ph type="body" idx="1"/>
          </p:nvPr>
        </p:nvSpPr>
        <p:spPr>
          <a:xfrm>
            <a:off x="705900" y="1626600"/>
            <a:ext cx="2471699" cy="3299399"/>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245" name="Shape 245"/>
          <p:cNvSpPr txBox="1">
            <a:spLocks noGrp="1"/>
          </p:cNvSpPr>
          <p:nvPr>
            <p:ph type="body" idx="2"/>
          </p:nvPr>
        </p:nvSpPr>
        <p:spPr>
          <a:xfrm>
            <a:off x="3304125" y="1626600"/>
            <a:ext cx="2471699" cy="3299399"/>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246" name="Shape 246"/>
          <p:cNvSpPr txBox="1">
            <a:spLocks noGrp="1"/>
          </p:cNvSpPr>
          <p:nvPr>
            <p:ph type="body" idx="3"/>
          </p:nvPr>
        </p:nvSpPr>
        <p:spPr>
          <a:xfrm>
            <a:off x="5902350" y="1626600"/>
            <a:ext cx="2471699" cy="3299399"/>
          </a:xfrm>
          <a:prstGeom prst="rect">
            <a:avLst/>
          </a:prstGeom>
        </p:spPr>
        <p:txBody>
          <a:bodyPr lIns="91425" tIns="91425" rIns="91425" bIns="91425" anchor="t" anchorCtr="0"/>
          <a:lstStyle>
            <a:lvl1pPr lvl="0" rtl="0">
              <a:spcBef>
                <a:spcPts val="0"/>
              </a:spcBef>
              <a:buSzPct val="100000"/>
              <a:defRPr sz="1600"/>
            </a:lvl1pPr>
            <a:lvl2pPr lvl="1" rtl="0">
              <a:spcBef>
                <a:spcPts val="0"/>
              </a:spcBef>
              <a:buSzPct val="100000"/>
              <a:defRPr sz="1600"/>
            </a:lvl2pPr>
            <a:lvl3pPr lvl="2" rtl="0">
              <a:spcBef>
                <a:spcPts val="0"/>
              </a:spcBef>
              <a:buSzPct val="100000"/>
              <a:defRPr sz="1600"/>
            </a:lvl3pPr>
            <a:lvl4pPr lvl="3" rtl="0">
              <a:spcBef>
                <a:spcPts val="0"/>
              </a:spcBef>
              <a:buSzPct val="100000"/>
              <a:defRPr sz="1600"/>
            </a:lvl4pPr>
            <a:lvl5pPr lvl="4" rtl="0">
              <a:spcBef>
                <a:spcPts val="0"/>
              </a:spcBef>
              <a:buSzPct val="100000"/>
              <a:defRPr sz="1600"/>
            </a:lvl5pPr>
            <a:lvl6pPr lvl="5" rtl="0">
              <a:spcBef>
                <a:spcPts val="0"/>
              </a:spcBef>
              <a:buSzPct val="100000"/>
              <a:defRPr sz="1600"/>
            </a:lvl6pPr>
            <a:lvl7pPr lvl="6" rtl="0">
              <a:spcBef>
                <a:spcPts val="0"/>
              </a:spcBef>
              <a:buSzPct val="100000"/>
              <a:defRPr sz="1600"/>
            </a:lvl7pPr>
            <a:lvl8pPr lvl="7" rtl="0">
              <a:spcBef>
                <a:spcPts val="0"/>
              </a:spcBef>
              <a:buSzPct val="100000"/>
              <a:defRPr sz="1600"/>
            </a:lvl8pPr>
            <a:lvl9pPr lvl="8" rtl="0">
              <a:spcBef>
                <a:spcPts val="0"/>
              </a:spcBef>
              <a:buSzPct val="100000"/>
              <a:defRPr sz="1600"/>
            </a:lvl9pPr>
          </a:lstStyle>
          <a:p>
            <a:endParaRPr/>
          </a:p>
        </p:txBody>
      </p:sp>
      <p:sp>
        <p:nvSpPr>
          <p:cNvPr id="247" name="Shape 247"/>
          <p:cNvSpPr/>
          <p:nvPr/>
        </p:nvSpPr>
        <p:spPr>
          <a:xfrm>
            <a:off x="-28575" y="4446775"/>
            <a:ext cx="9191625" cy="712477"/>
          </a:xfrm>
          <a:custGeom>
            <a:avLst/>
            <a:gdLst/>
            <a:ahLst/>
            <a:cxnLst/>
            <a:rect l="0" t="0" r="0" b="0"/>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248" name="Shape 248"/>
          <p:cNvSpPr/>
          <p:nvPr/>
        </p:nvSpPr>
        <p:spPr>
          <a:xfrm>
            <a:off x="-28575" y="4578111"/>
            <a:ext cx="9191625" cy="584438"/>
          </a:xfrm>
          <a:custGeom>
            <a:avLst/>
            <a:gdLst/>
            <a:ahLst/>
            <a:cxnLst/>
            <a:rect l="0" t="0" r="0" b="0"/>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249" name="Shape 249"/>
          <p:cNvSpPr/>
          <p:nvPr/>
        </p:nvSpPr>
        <p:spPr>
          <a:xfrm rot="8100000">
            <a:off x="1847980" y="4252968"/>
            <a:ext cx="122612" cy="122612"/>
          </a:xfrm>
          <a:prstGeom prst="teardrop">
            <a:avLst>
              <a:gd name="adj" fmla="val 100000"/>
            </a:avLst>
          </a:prstGeom>
          <a:solidFill>
            <a:srgbClr val="AFF000"/>
          </a:solidFill>
          <a:ln>
            <a:noFill/>
          </a:ln>
        </p:spPr>
        <p:txBody>
          <a:bodyPr lIns="91425" tIns="91425" rIns="91425" bIns="91425" anchor="ctr" anchorCtr="0">
            <a:noAutofit/>
          </a:bodyPr>
          <a:lstStyle/>
          <a:p>
            <a:pPr lvl="0">
              <a:spcBef>
                <a:spcPts val="0"/>
              </a:spcBef>
              <a:buNone/>
            </a:pPr>
            <a:endParaRPr/>
          </a:p>
        </p:txBody>
      </p:sp>
      <p:sp>
        <p:nvSpPr>
          <p:cNvPr id="250" name="Shape 250"/>
          <p:cNvSpPr/>
          <p:nvPr/>
        </p:nvSpPr>
        <p:spPr>
          <a:xfrm rot="8100000">
            <a:off x="6038980" y="4536818"/>
            <a:ext cx="122612" cy="122612"/>
          </a:xfrm>
          <a:prstGeom prst="teardrop">
            <a:avLst>
              <a:gd name="adj" fmla="val 100000"/>
            </a:avLst>
          </a:prstGeom>
          <a:noFill/>
          <a:ln w="28575" cap="flat" cmpd="sng">
            <a:solidFill>
              <a:srgbClr val="00CEF6"/>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51" name="Shape 251"/>
          <p:cNvSpPr/>
          <p:nvPr/>
        </p:nvSpPr>
        <p:spPr>
          <a:xfrm rot="8100000">
            <a:off x="7181980" y="4570168"/>
            <a:ext cx="122612" cy="122612"/>
          </a:xfrm>
          <a:prstGeom prst="teardrop">
            <a:avLst>
              <a:gd name="adj" fmla="val 100000"/>
            </a:avLst>
          </a:prstGeom>
          <a:solidFill>
            <a:srgbClr val="00CEF6"/>
          </a:solidFill>
          <a:ln>
            <a:noFill/>
          </a:ln>
        </p:spPr>
        <p:txBody>
          <a:bodyPr lIns="91425" tIns="91425" rIns="91425" bIns="91425" anchor="ctr" anchorCtr="0">
            <a:noAutofit/>
          </a:bodyPr>
          <a:lstStyle/>
          <a:p>
            <a:pPr lvl="0">
              <a:spcBef>
                <a:spcPts val="0"/>
              </a:spcBef>
              <a:buNone/>
            </a:pPr>
            <a:endParaRPr/>
          </a:p>
        </p:txBody>
      </p:sp>
      <p:grpSp>
        <p:nvGrpSpPr>
          <p:cNvPr id="252" name="Shape 252"/>
          <p:cNvGrpSpPr/>
          <p:nvPr/>
        </p:nvGrpSpPr>
        <p:grpSpPr>
          <a:xfrm>
            <a:off x="-9525" y="4462475"/>
            <a:ext cx="9167825" cy="595300"/>
            <a:chOff x="-9525" y="4462475"/>
            <a:chExt cx="9167825" cy="595300"/>
          </a:xfrm>
        </p:grpSpPr>
        <p:sp>
          <p:nvSpPr>
            <p:cNvPr id="253" name="Shape 253"/>
            <p:cNvSpPr/>
            <p:nvPr/>
          </p:nvSpPr>
          <p:spPr>
            <a:xfrm>
              <a:off x="-9525" y="4581525"/>
              <a:ext cx="4205300" cy="476250"/>
            </a:xfrm>
            <a:custGeom>
              <a:avLst/>
              <a:gdLst/>
              <a:ahLst/>
              <a:cxnLst/>
              <a:rect l="0" t="0" r="0" b="0"/>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lg" len="lg"/>
              <a:tailEnd type="none" w="lg" len="lg"/>
            </a:ln>
          </p:spPr>
        </p:sp>
        <p:sp>
          <p:nvSpPr>
            <p:cNvPr id="254" name="Shape 254"/>
            <p:cNvSpPr/>
            <p:nvPr/>
          </p:nvSpPr>
          <p:spPr>
            <a:xfrm>
              <a:off x="4195775" y="4462475"/>
              <a:ext cx="3424225" cy="590550"/>
            </a:xfrm>
            <a:custGeom>
              <a:avLst/>
              <a:gdLst/>
              <a:ahLst/>
              <a:cxnLst/>
              <a:rect l="0" t="0" r="0" b="0"/>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lg" len="lg"/>
              <a:tailEnd type="none" w="lg" len="lg"/>
            </a:ln>
          </p:spPr>
        </p:sp>
        <p:sp>
          <p:nvSpPr>
            <p:cNvPr id="255" name="Shape 255"/>
            <p:cNvSpPr/>
            <p:nvPr/>
          </p:nvSpPr>
          <p:spPr>
            <a:xfrm>
              <a:off x="7624775" y="4472000"/>
              <a:ext cx="1533525" cy="414325"/>
            </a:xfrm>
            <a:custGeom>
              <a:avLst/>
              <a:gdLst/>
              <a:ahLst/>
              <a:cxnLst/>
              <a:rect l="0" t="0" r="0" b="0"/>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lg" len="lg"/>
              <a:tailEnd type="none" w="lg" len="lg"/>
            </a:ln>
          </p:spPr>
        </p:sp>
      </p:grpSp>
      <p:grpSp>
        <p:nvGrpSpPr>
          <p:cNvPr id="256" name="Shape 256"/>
          <p:cNvGrpSpPr/>
          <p:nvPr/>
        </p:nvGrpSpPr>
        <p:grpSpPr>
          <a:xfrm>
            <a:off x="-42837" y="4443487"/>
            <a:ext cx="9229574" cy="642787"/>
            <a:chOff x="-42837" y="4443487"/>
            <a:chExt cx="9229574" cy="642787"/>
          </a:xfrm>
        </p:grpSpPr>
        <p:sp>
          <p:nvSpPr>
            <p:cNvPr id="257" name="Shape 257"/>
            <p:cNvSpPr/>
            <p:nvPr/>
          </p:nvSpPr>
          <p:spPr>
            <a:xfrm>
              <a:off x="1114450" y="49006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58" name="Shape 258"/>
            <p:cNvSpPr/>
            <p:nvPr/>
          </p:nvSpPr>
          <p:spPr>
            <a:xfrm>
              <a:off x="1495450" y="502927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59" name="Shape 259"/>
            <p:cNvSpPr/>
            <p:nvPr/>
          </p:nvSpPr>
          <p:spPr>
            <a:xfrm>
              <a:off x="733450" y="49721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60" name="Shape 260"/>
            <p:cNvSpPr/>
            <p:nvPr/>
          </p:nvSpPr>
          <p:spPr>
            <a:xfrm>
              <a:off x="352450" y="49626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61" name="Shape 261"/>
            <p:cNvSpPr/>
            <p:nvPr/>
          </p:nvSpPr>
          <p:spPr>
            <a:xfrm>
              <a:off x="-42837" y="46054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62" name="Shape 262"/>
            <p:cNvSpPr/>
            <p:nvPr/>
          </p:nvSpPr>
          <p:spPr>
            <a:xfrm>
              <a:off x="1876450" y="48340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63" name="Shape 263"/>
            <p:cNvSpPr/>
            <p:nvPr/>
          </p:nvSpPr>
          <p:spPr>
            <a:xfrm>
              <a:off x="2257450" y="48292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64" name="Shape 264"/>
            <p:cNvSpPr/>
            <p:nvPr/>
          </p:nvSpPr>
          <p:spPr>
            <a:xfrm>
              <a:off x="2638450" y="454826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65" name="Shape 265"/>
            <p:cNvSpPr/>
            <p:nvPr/>
          </p:nvSpPr>
          <p:spPr>
            <a:xfrm>
              <a:off x="3019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66" name="Shape 266"/>
            <p:cNvSpPr/>
            <p:nvPr/>
          </p:nvSpPr>
          <p:spPr>
            <a:xfrm>
              <a:off x="3400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67" name="Shape 267"/>
            <p:cNvSpPr/>
            <p:nvPr/>
          </p:nvSpPr>
          <p:spPr>
            <a:xfrm>
              <a:off x="3781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68" name="Shape 268"/>
            <p:cNvSpPr/>
            <p:nvPr/>
          </p:nvSpPr>
          <p:spPr>
            <a:xfrm>
              <a:off x="4162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69" name="Shape 269"/>
            <p:cNvSpPr/>
            <p:nvPr/>
          </p:nvSpPr>
          <p:spPr>
            <a:xfrm>
              <a:off x="4543450" y="46673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70" name="Shape 270"/>
            <p:cNvSpPr/>
            <p:nvPr/>
          </p:nvSpPr>
          <p:spPr>
            <a:xfrm>
              <a:off x="4924450" y="45435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71" name="Shape 271"/>
            <p:cNvSpPr/>
            <p:nvPr/>
          </p:nvSpPr>
          <p:spPr>
            <a:xfrm>
              <a:off x="5305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72" name="Shape 272"/>
            <p:cNvSpPr/>
            <p:nvPr/>
          </p:nvSpPr>
          <p:spPr>
            <a:xfrm>
              <a:off x="5686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73" name="Shape 273"/>
            <p:cNvSpPr/>
            <p:nvPr/>
          </p:nvSpPr>
          <p:spPr>
            <a:xfrm>
              <a:off x="6067450" y="48483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74" name="Shape 274"/>
            <p:cNvSpPr/>
            <p:nvPr/>
          </p:nvSpPr>
          <p:spPr>
            <a:xfrm>
              <a:off x="6448450" y="47292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75" name="Shape 275"/>
            <p:cNvSpPr/>
            <p:nvPr/>
          </p:nvSpPr>
          <p:spPr>
            <a:xfrm>
              <a:off x="6829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76" name="Shape 276"/>
            <p:cNvSpPr/>
            <p:nvPr/>
          </p:nvSpPr>
          <p:spPr>
            <a:xfrm>
              <a:off x="7210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77" name="Shape 277"/>
            <p:cNvSpPr/>
            <p:nvPr/>
          </p:nvSpPr>
          <p:spPr>
            <a:xfrm>
              <a:off x="7591450" y="44434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78" name="Shape 278"/>
            <p:cNvSpPr/>
            <p:nvPr/>
          </p:nvSpPr>
          <p:spPr>
            <a:xfrm>
              <a:off x="7972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79" name="Shape 279"/>
            <p:cNvSpPr/>
            <p:nvPr/>
          </p:nvSpPr>
          <p:spPr>
            <a:xfrm>
              <a:off x="8353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80" name="Shape 280"/>
            <p:cNvSpPr/>
            <p:nvPr/>
          </p:nvSpPr>
          <p:spPr>
            <a:xfrm>
              <a:off x="8734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281" name="Shape 281"/>
            <p:cNvSpPr/>
            <p:nvPr/>
          </p:nvSpPr>
          <p:spPr>
            <a:xfrm>
              <a:off x="9129737" y="48673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grpSp>
      <p:sp>
        <p:nvSpPr>
          <p:cNvPr id="282" name="Shape 282"/>
          <p:cNvSpPr/>
          <p:nvPr/>
        </p:nvSpPr>
        <p:spPr>
          <a:xfrm>
            <a:off x="2990700" y="458620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3" name="Shape 283"/>
          <p:cNvSpPr/>
          <p:nvPr/>
        </p:nvSpPr>
        <p:spPr>
          <a:xfrm>
            <a:off x="1085700" y="487195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4" name="Shape 284"/>
          <p:cNvSpPr/>
          <p:nvPr/>
        </p:nvSpPr>
        <p:spPr>
          <a:xfrm>
            <a:off x="4895700" y="4516031"/>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85" name="Shape 285"/>
          <p:cNvSpPr/>
          <p:nvPr/>
        </p:nvSpPr>
        <p:spPr>
          <a:xfrm rot="8100000">
            <a:off x="8699949" y="4329168"/>
            <a:ext cx="122612" cy="122612"/>
          </a:xfrm>
          <a:prstGeom prst="teardrop">
            <a:avLst>
              <a:gd name="adj" fmla="val 100000"/>
            </a:avLst>
          </a:prstGeom>
          <a:noFill/>
          <a:ln w="28575" cap="flat" cmpd="sng">
            <a:solidFill>
              <a:srgbClr val="AFF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368"/>
        <p:cNvGrpSpPr/>
        <p:nvPr/>
      </p:nvGrpSpPr>
      <p:grpSpPr>
        <a:xfrm>
          <a:off x="0" y="0"/>
          <a:ext cx="0" cy="0"/>
          <a:chOff x="0" y="0"/>
          <a:chExt cx="0" cy="0"/>
        </a:xfrm>
      </p:grpSpPr>
      <p:sp>
        <p:nvSpPr>
          <p:cNvPr id="369" name="Shape 369"/>
          <p:cNvSpPr/>
          <p:nvPr/>
        </p:nvSpPr>
        <p:spPr>
          <a:xfrm>
            <a:off x="-28575" y="4446775"/>
            <a:ext cx="9191625" cy="712477"/>
          </a:xfrm>
          <a:custGeom>
            <a:avLst/>
            <a:gdLst/>
            <a:ahLst/>
            <a:cxnLst/>
            <a:rect l="0" t="0" r="0" b="0"/>
            <a:pathLst>
              <a:path w="367665" h="41339" extrusionOk="0">
                <a:moveTo>
                  <a:pt x="381" y="381"/>
                </a:moveTo>
                <a:lnTo>
                  <a:pt x="16574" y="16383"/>
                </a:lnTo>
                <a:lnTo>
                  <a:pt x="31623" y="7430"/>
                </a:lnTo>
                <a:lnTo>
                  <a:pt x="62484" y="7239"/>
                </a:lnTo>
                <a:lnTo>
                  <a:pt x="77724" y="0"/>
                </a:lnTo>
                <a:lnTo>
                  <a:pt x="92964" y="19622"/>
                </a:lnTo>
                <a:lnTo>
                  <a:pt x="108014" y="30861"/>
                </a:lnTo>
                <a:lnTo>
                  <a:pt x="123063" y="30671"/>
                </a:lnTo>
                <a:lnTo>
                  <a:pt x="139065" y="15050"/>
                </a:lnTo>
                <a:lnTo>
                  <a:pt x="154115" y="11430"/>
                </a:lnTo>
                <a:lnTo>
                  <a:pt x="168783" y="3408"/>
                </a:lnTo>
                <a:lnTo>
                  <a:pt x="184404" y="21527"/>
                </a:lnTo>
                <a:lnTo>
                  <a:pt x="199644" y="22155"/>
                </a:lnTo>
                <a:lnTo>
                  <a:pt x="214694" y="36386"/>
                </a:lnTo>
                <a:lnTo>
                  <a:pt x="230124" y="36386"/>
                </a:lnTo>
                <a:lnTo>
                  <a:pt x="246126" y="29147"/>
                </a:lnTo>
                <a:lnTo>
                  <a:pt x="261176" y="29147"/>
                </a:lnTo>
                <a:lnTo>
                  <a:pt x="275463" y="16574"/>
                </a:lnTo>
                <a:lnTo>
                  <a:pt x="291656" y="24384"/>
                </a:lnTo>
                <a:lnTo>
                  <a:pt x="305943" y="11811"/>
                </a:lnTo>
                <a:lnTo>
                  <a:pt x="336804" y="11621"/>
                </a:lnTo>
                <a:lnTo>
                  <a:pt x="351854" y="16383"/>
                </a:lnTo>
                <a:lnTo>
                  <a:pt x="367665" y="4001"/>
                </a:lnTo>
                <a:lnTo>
                  <a:pt x="367284" y="41339"/>
                </a:lnTo>
                <a:lnTo>
                  <a:pt x="0" y="41339"/>
                </a:lnTo>
                <a:close/>
              </a:path>
            </a:pathLst>
          </a:custGeom>
          <a:solidFill>
            <a:srgbClr val="AFF000">
              <a:alpha val="81920"/>
            </a:srgbClr>
          </a:solidFill>
          <a:ln>
            <a:noFill/>
          </a:ln>
        </p:spPr>
      </p:sp>
      <p:sp>
        <p:nvSpPr>
          <p:cNvPr id="370" name="Shape 370"/>
          <p:cNvSpPr/>
          <p:nvPr/>
        </p:nvSpPr>
        <p:spPr>
          <a:xfrm>
            <a:off x="-28575" y="4578111"/>
            <a:ext cx="9191625" cy="584438"/>
          </a:xfrm>
          <a:custGeom>
            <a:avLst/>
            <a:gdLst/>
            <a:ahLst/>
            <a:cxnLst/>
            <a:rect l="0" t="0" r="0" b="0"/>
            <a:pathLst>
              <a:path w="367665" h="33910" extrusionOk="0">
                <a:moveTo>
                  <a:pt x="381" y="8001"/>
                </a:moveTo>
                <a:lnTo>
                  <a:pt x="16764" y="16266"/>
                </a:lnTo>
                <a:lnTo>
                  <a:pt x="47244" y="16266"/>
                </a:lnTo>
                <a:lnTo>
                  <a:pt x="62484" y="9925"/>
                </a:lnTo>
                <a:lnTo>
                  <a:pt x="77724" y="23434"/>
                </a:lnTo>
                <a:lnTo>
                  <a:pt x="92964" y="23434"/>
                </a:lnTo>
                <a:lnTo>
                  <a:pt x="107442" y="16266"/>
                </a:lnTo>
                <a:lnTo>
                  <a:pt x="122682" y="11855"/>
                </a:lnTo>
                <a:lnTo>
                  <a:pt x="138684" y="11855"/>
                </a:lnTo>
                <a:lnTo>
                  <a:pt x="153924" y="15714"/>
                </a:lnTo>
                <a:lnTo>
                  <a:pt x="168783" y="11028"/>
                </a:lnTo>
                <a:lnTo>
                  <a:pt x="184023" y="18471"/>
                </a:lnTo>
                <a:lnTo>
                  <a:pt x="199644" y="29775"/>
                </a:lnTo>
                <a:lnTo>
                  <a:pt x="214122" y="22055"/>
                </a:lnTo>
                <a:lnTo>
                  <a:pt x="229743" y="22055"/>
                </a:lnTo>
                <a:lnTo>
                  <a:pt x="245364" y="8546"/>
                </a:lnTo>
                <a:lnTo>
                  <a:pt x="260604" y="16266"/>
                </a:lnTo>
                <a:lnTo>
                  <a:pt x="275844" y="16266"/>
                </a:lnTo>
                <a:lnTo>
                  <a:pt x="291084" y="9925"/>
                </a:lnTo>
                <a:lnTo>
                  <a:pt x="321564" y="9925"/>
                </a:lnTo>
                <a:lnTo>
                  <a:pt x="336804" y="23158"/>
                </a:lnTo>
                <a:lnTo>
                  <a:pt x="351282" y="18471"/>
                </a:lnTo>
                <a:lnTo>
                  <a:pt x="367665" y="0"/>
                </a:lnTo>
                <a:lnTo>
                  <a:pt x="367665" y="33910"/>
                </a:lnTo>
                <a:lnTo>
                  <a:pt x="0" y="33910"/>
                </a:lnTo>
                <a:close/>
              </a:path>
            </a:pathLst>
          </a:custGeom>
          <a:solidFill>
            <a:srgbClr val="00CEF6">
              <a:alpha val="73460"/>
            </a:srgbClr>
          </a:solidFill>
          <a:ln>
            <a:noFill/>
          </a:ln>
        </p:spPr>
      </p:sp>
      <p:sp>
        <p:nvSpPr>
          <p:cNvPr id="371" name="Shape 371"/>
          <p:cNvSpPr/>
          <p:nvPr/>
        </p:nvSpPr>
        <p:spPr>
          <a:xfrm rot="8100000">
            <a:off x="1847980" y="4252968"/>
            <a:ext cx="122612" cy="122612"/>
          </a:xfrm>
          <a:prstGeom prst="teardrop">
            <a:avLst>
              <a:gd name="adj" fmla="val 100000"/>
            </a:avLst>
          </a:prstGeom>
          <a:solidFill>
            <a:srgbClr val="AFF000"/>
          </a:solidFill>
          <a:ln>
            <a:noFill/>
          </a:ln>
        </p:spPr>
        <p:txBody>
          <a:bodyPr lIns="91425" tIns="91425" rIns="91425" bIns="91425" anchor="ctr" anchorCtr="0">
            <a:noAutofit/>
          </a:bodyPr>
          <a:lstStyle/>
          <a:p>
            <a:pPr lvl="0">
              <a:spcBef>
                <a:spcPts val="0"/>
              </a:spcBef>
              <a:buNone/>
            </a:pPr>
            <a:endParaRPr/>
          </a:p>
        </p:txBody>
      </p:sp>
      <p:sp>
        <p:nvSpPr>
          <p:cNvPr id="372" name="Shape 372"/>
          <p:cNvSpPr/>
          <p:nvPr/>
        </p:nvSpPr>
        <p:spPr>
          <a:xfrm rot="8100000">
            <a:off x="6038980" y="4536818"/>
            <a:ext cx="122612" cy="122612"/>
          </a:xfrm>
          <a:prstGeom prst="teardrop">
            <a:avLst>
              <a:gd name="adj" fmla="val 100000"/>
            </a:avLst>
          </a:prstGeom>
          <a:noFill/>
          <a:ln w="28575" cap="flat" cmpd="sng">
            <a:solidFill>
              <a:srgbClr val="00CEF6"/>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373" name="Shape 373"/>
          <p:cNvSpPr/>
          <p:nvPr/>
        </p:nvSpPr>
        <p:spPr>
          <a:xfrm rot="8100000">
            <a:off x="7181980" y="4570168"/>
            <a:ext cx="122612" cy="122612"/>
          </a:xfrm>
          <a:prstGeom prst="teardrop">
            <a:avLst>
              <a:gd name="adj" fmla="val 100000"/>
            </a:avLst>
          </a:prstGeom>
          <a:solidFill>
            <a:srgbClr val="00CEF6"/>
          </a:solidFill>
          <a:ln>
            <a:noFill/>
          </a:ln>
        </p:spPr>
        <p:txBody>
          <a:bodyPr lIns="91425" tIns="91425" rIns="91425" bIns="91425" anchor="ctr" anchorCtr="0">
            <a:noAutofit/>
          </a:bodyPr>
          <a:lstStyle/>
          <a:p>
            <a:pPr lvl="0">
              <a:spcBef>
                <a:spcPts val="0"/>
              </a:spcBef>
              <a:buNone/>
            </a:pPr>
            <a:endParaRPr/>
          </a:p>
        </p:txBody>
      </p:sp>
      <p:grpSp>
        <p:nvGrpSpPr>
          <p:cNvPr id="374" name="Shape 374"/>
          <p:cNvGrpSpPr/>
          <p:nvPr/>
        </p:nvGrpSpPr>
        <p:grpSpPr>
          <a:xfrm>
            <a:off x="-9525" y="4462475"/>
            <a:ext cx="9167825" cy="595300"/>
            <a:chOff x="-9525" y="4462475"/>
            <a:chExt cx="9167825" cy="595300"/>
          </a:xfrm>
        </p:grpSpPr>
        <p:sp>
          <p:nvSpPr>
            <p:cNvPr id="375" name="Shape 375"/>
            <p:cNvSpPr/>
            <p:nvPr/>
          </p:nvSpPr>
          <p:spPr>
            <a:xfrm>
              <a:off x="-9525" y="4581525"/>
              <a:ext cx="4205300" cy="476250"/>
            </a:xfrm>
            <a:custGeom>
              <a:avLst/>
              <a:gdLst/>
              <a:ahLst/>
              <a:cxnLst/>
              <a:rect l="0" t="0" r="0" b="0"/>
              <a:pathLst>
                <a:path w="168212" h="19050" extrusionOk="0">
                  <a:moveTo>
                    <a:pt x="0" y="1715"/>
                  </a:moveTo>
                  <a:lnTo>
                    <a:pt x="15812" y="16574"/>
                  </a:lnTo>
                  <a:lnTo>
                    <a:pt x="31052" y="16574"/>
                  </a:lnTo>
                  <a:lnTo>
                    <a:pt x="46292" y="14097"/>
                  </a:lnTo>
                  <a:lnTo>
                    <a:pt x="61532" y="19050"/>
                  </a:lnTo>
                  <a:lnTo>
                    <a:pt x="76581" y="11240"/>
                  </a:lnTo>
                  <a:lnTo>
                    <a:pt x="92012" y="11240"/>
                  </a:lnTo>
                  <a:lnTo>
                    <a:pt x="106871" y="0"/>
                  </a:lnTo>
                  <a:lnTo>
                    <a:pt x="122111" y="2667"/>
                  </a:lnTo>
                  <a:lnTo>
                    <a:pt x="137541" y="2667"/>
                  </a:lnTo>
                  <a:lnTo>
                    <a:pt x="152972" y="16002"/>
                  </a:lnTo>
                  <a:lnTo>
                    <a:pt x="168212" y="16002"/>
                  </a:lnTo>
                </a:path>
              </a:pathLst>
            </a:custGeom>
            <a:noFill/>
            <a:ln w="9525" cap="flat" cmpd="sng">
              <a:solidFill>
                <a:srgbClr val="3C78D8"/>
              </a:solidFill>
              <a:prstDash val="solid"/>
              <a:round/>
              <a:headEnd type="none" w="lg" len="lg"/>
              <a:tailEnd type="none" w="lg" len="lg"/>
            </a:ln>
          </p:spPr>
        </p:sp>
        <p:sp>
          <p:nvSpPr>
            <p:cNvPr id="376" name="Shape 376"/>
            <p:cNvSpPr/>
            <p:nvPr/>
          </p:nvSpPr>
          <p:spPr>
            <a:xfrm>
              <a:off x="4195775" y="4462475"/>
              <a:ext cx="3424225" cy="590550"/>
            </a:xfrm>
            <a:custGeom>
              <a:avLst/>
              <a:gdLst/>
              <a:ahLst/>
              <a:cxnLst/>
              <a:rect l="0" t="0" r="0" b="0"/>
              <a:pathLst>
                <a:path w="136969" h="23622" extrusionOk="0">
                  <a:moveTo>
                    <a:pt x="0" y="20955"/>
                  </a:moveTo>
                  <a:lnTo>
                    <a:pt x="15049" y="9144"/>
                  </a:lnTo>
                  <a:lnTo>
                    <a:pt x="30480" y="4381"/>
                  </a:lnTo>
                  <a:lnTo>
                    <a:pt x="45720" y="13716"/>
                  </a:lnTo>
                  <a:lnTo>
                    <a:pt x="60769" y="13716"/>
                  </a:lnTo>
                  <a:lnTo>
                    <a:pt x="76009" y="16573"/>
                  </a:lnTo>
                  <a:lnTo>
                    <a:pt x="91249" y="11811"/>
                  </a:lnTo>
                  <a:lnTo>
                    <a:pt x="106680" y="23622"/>
                  </a:lnTo>
                  <a:lnTo>
                    <a:pt x="122110" y="23622"/>
                  </a:lnTo>
                  <a:lnTo>
                    <a:pt x="136969" y="0"/>
                  </a:lnTo>
                </a:path>
              </a:pathLst>
            </a:custGeom>
            <a:noFill/>
            <a:ln w="9525" cap="flat" cmpd="sng">
              <a:solidFill>
                <a:srgbClr val="3C78D8"/>
              </a:solidFill>
              <a:prstDash val="solid"/>
              <a:round/>
              <a:headEnd type="none" w="lg" len="lg"/>
              <a:tailEnd type="none" w="lg" len="lg"/>
            </a:ln>
          </p:spPr>
        </p:sp>
        <p:sp>
          <p:nvSpPr>
            <p:cNvPr id="377" name="Shape 377"/>
            <p:cNvSpPr/>
            <p:nvPr/>
          </p:nvSpPr>
          <p:spPr>
            <a:xfrm>
              <a:off x="7624775" y="4472000"/>
              <a:ext cx="1533525" cy="414325"/>
            </a:xfrm>
            <a:custGeom>
              <a:avLst/>
              <a:gdLst/>
              <a:ahLst/>
              <a:cxnLst/>
              <a:rect l="0" t="0" r="0" b="0"/>
              <a:pathLst>
                <a:path w="61341" h="16573" extrusionOk="0">
                  <a:moveTo>
                    <a:pt x="0" y="0"/>
                  </a:moveTo>
                  <a:lnTo>
                    <a:pt x="15049" y="4762"/>
                  </a:lnTo>
                  <a:lnTo>
                    <a:pt x="30670" y="4762"/>
                  </a:lnTo>
                  <a:lnTo>
                    <a:pt x="45910" y="4762"/>
                  </a:lnTo>
                  <a:lnTo>
                    <a:pt x="61341" y="16573"/>
                  </a:lnTo>
                </a:path>
              </a:pathLst>
            </a:custGeom>
            <a:noFill/>
            <a:ln w="9525" cap="flat" cmpd="sng">
              <a:solidFill>
                <a:srgbClr val="3C78D8"/>
              </a:solidFill>
              <a:prstDash val="solid"/>
              <a:round/>
              <a:headEnd type="none" w="lg" len="lg"/>
              <a:tailEnd type="none" w="lg" len="lg"/>
            </a:ln>
          </p:spPr>
        </p:sp>
      </p:grpSp>
      <p:grpSp>
        <p:nvGrpSpPr>
          <p:cNvPr id="378" name="Shape 378"/>
          <p:cNvGrpSpPr/>
          <p:nvPr/>
        </p:nvGrpSpPr>
        <p:grpSpPr>
          <a:xfrm>
            <a:off x="-42837" y="4443487"/>
            <a:ext cx="9229574" cy="642787"/>
            <a:chOff x="-42837" y="4443487"/>
            <a:chExt cx="9229574" cy="642787"/>
          </a:xfrm>
        </p:grpSpPr>
        <p:sp>
          <p:nvSpPr>
            <p:cNvPr id="379" name="Shape 379"/>
            <p:cNvSpPr/>
            <p:nvPr/>
          </p:nvSpPr>
          <p:spPr>
            <a:xfrm>
              <a:off x="1114450" y="49006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80" name="Shape 380"/>
            <p:cNvSpPr/>
            <p:nvPr/>
          </p:nvSpPr>
          <p:spPr>
            <a:xfrm>
              <a:off x="1495450" y="502927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81" name="Shape 381"/>
            <p:cNvSpPr/>
            <p:nvPr/>
          </p:nvSpPr>
          <p:spPr>
            <a:xfrm>
              <a:off x="733450" y="49721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82" name="Shape 382"/>
            <p:cNvSpPr/>
            <p:nvPr/>
          </p:nvSpPr>
          <p:spPr>
            <a:xfrm>
              <a:off x="352450" y="49626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83" name="Shape 383"/>
            <p:cNvSpPr/>
            <p:nvPr/>
          </p:nvSpPr>
          <p:spPr>
            <a:xfrm>
              <a:off x="-42837" y="46054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84" name="Shape 384"/>
            <p:cNvSpPr/>
            <p:nvPr/>
          </p:nvSpPr>
          <p:spPr>
            <a:xfrm>
              <a:off x="1876450" y="48340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85" name="Shape 385"/>
            <p:cNvSpPr/>
            <p:nvPr/>
          </p:nvSpPr>
          <p:spPr>
            <a:xfrm>
              <a:off x="2257450" y="48292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86" name="Shape 386"/>
            <p:cNvSpPr/>
            <p:nvPr/>
          </p:nvSpPr>
          <p:spPr>
            <a:xfrm>
              <a:off x="2638450" y="454826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87" name="Shape 387"/>
            <p:cNvSpPr/>
            <p:nvPr/>
          </p:nvSpPr>
          <p:spPr>
            <a:xfrm>
              <a:off x="3019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88" name="Shape 388"/>
            <p:cNvSpPr/>
            <p:nvPr/>
          </p:nvSpPr>
          <p:spPr>
            <a:xfrm>
              <a:off x="3400450" y="46149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89" name="Shape 389"/>
            <p:cNvSpPr/>
            <p:nvPr/>
          </p:nvSpPr>
          <p:spPr>
            <a:xfrm>
              <a:off x="3781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90" name="Shape 390"/>
            <p:cNvSpPr/>
            <p:nvPr/>
          </p:nvSpPr>
          <p:spPr>
            <a:xfrm>
              <a:off x="4162450" y="49483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91" name="Shape 391"/>
            <p:cNvSpPr/>
            <p:nvPr/>
          </p:nvSpPr>
          <p:spPr>
            <a:xfrm>
              <a:off x="4543450" y="4667325"/>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92" name="Shape 392"/>
            <p:cNvSpPr/>
            <p:nvPr/>
          </p:nvSpPr>
          <p:spPr>
            <a:xfrm>
              <a:off x="4924450" y="45435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93" name="Shape 393"/>
            <p:cNvSpPr/>
            <p:nvPr/>
          </p:nvSpPr>
          <p:spPr>
            <a:xfrm>
              <a:off x="5305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94" name="Shape 394"/>
            <p:cNvSpPr/>
            <p:nvPr/>
          </p:nvSpPr>
          <p:spPr>
            <a:xfrm>
              <a:off x="5686450" y="47721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95" name="Shape 395"/>
            <p:cNvSpPr/>
            <p:nvPr/>
          </p:nvSpPr>
          <p:spPr>
            <a:xfrm>
              <a:off x="6067450" y="484830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96" name="Shape 396"/>
            <p:cNvSpPr/>
            <p:nvPr/>
          </p:nvSpPr>
          <p:spPr>
            <a:xfrm>
              <a:off x="6448450" y="472923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97" name="Shape 397"/>
            <p:cNvSpPr/>
            <p:nvPr/>
          </p:nvSpPr>
          <p:spPr>
            <a:xfrm>
              <a:off x="6829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98" name="Shape 398"/>
            <p:cNvSpPr/>
            <p:nvPr/>
          </p:nvSpPr>
          <p:spPr>
            <a:xfrm>
              <a:off x="7210450" y="5024512"/>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399" name="Shape 399"/>
            <p:cNvSpPr/>
            <p:nvPr/>
          </p:nvSpPr>
          <p:spPr>
            <a:xfrm>
              <a:off x="7591450" y="44434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00" name="Shape 400"/>
            <p:cNvSpPr/>
            <p:nvPr/>
          </p:nvSpPr>
          <p:spPr>
            <a:xfrm>
              <a:off x="7972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01" name="Shape 401"/>
            <p:cNvSpPr/>
            <p:nvPr/>
          </p:nvSpPr>
          <p:spPr>
            <a:xfrm>
              <a:off x="8353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02" name="Shape 402"/>
            <p:cNvSpPr/>
            <p:nvPr/>
          </p:nvSpPr>
          <p:spPr>
            <a:xfrm>
              <a:off x="8734450" y="4557787"/>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03" name="Shape 403"/>
            <p:cNvSpPr/>
            <p:nvPr/>
          </p:nvSpPr>
          <p:spPr>
            <a:xfrm>
              <a:off x="9129737" y="4867350"/>
              <a:ext cx="56999" cy="56999"/>
            </a:xfrm>
            <a:prstGeom prst="ellipse">
              <a:avLst/>
            </a:prstGeom>
            <a:solidFill>
              <a:srgbClr val="3C78D8"/>
            </a:solidFill>
            <a:ln>
              <a:noFill/>
            </a:ln>
          </p:spPr>
          <p:txBody>
            <a:bodyPr lIns="91425" tIns="91425" rIns="91425" bIns="91425" anchor="ctr" anchorCtr="0">
              <a:noAutofit/>
            </a:bodyPr>
            <a:lstStyle/>
            <a:p>
              <a:pPr lvl="0">
                <a:spcBef>
                  <a:spcPts val="0"/>
                </a:spcBef>
                <a:buNone/>
              </a:pPr>
              <a:endParaRPr/>
            </a:p>
          </p:txBody>
        </p:sp>
      </p:grpSp>
      <p:sp>
        <p:nvSpPr>
          <p:cNvPr id="404" name="Shape 404"/>
          <p:cNvSpPr/>
          <p:nvPr/>
        </p:nvSpPr>
        <p:spPr>
          <a:xfrm>
            <a:off x="2990700" y="458620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5" name="Shape 405"/>
          <p:cNvSpPr/>
          <p:nvPr/>
        </p:nvSpPr>
        <p:spPr>
          <a:xfrm>
            <a:off x="1085700" y="4871950"/>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6" name="Shape 406"/>
          <p:cNvSpPr/>
          <p:nvPr/>
        </p:nvSpPr>
        <p:spPr>
          <a:xfrm>
            <a:off x="4895700" y="4516031"/>
            <a:ext cx="114599" cy="114599"/>
          </a:xfrm>
          <a:prstGeom prst="ellipse">
            <a:avLst/>
          </a:prstGeom>
          <a:noFill/>
          <a:ln w="9525" cap="flat" cmpd="sng">
            <a:solidFill>
              <a:srgbClr val="3C78D8"/>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407" name="Shape 407"/>
          <p:cNvSpPr/>
          <p:nvPr/>
        </p:nvSpPr>
        <p:spPr>
          <a:xfrm rot="8100000">
            <a:off x="8699949" y="4329168"/>
            <a:ext cx="122612" cy="122612"/>
          </a:xfrm>
          <a:prstGeom prst="teardrop">
            <a:avLst>
              <a:gd name="adj" fmla="val 100000"/>
            </a:avLst>
          </a:prstGeom>
          <a:noFill/>
          <a:ln w="28575" cap="flat" cmpd="sng">
            <a:solidFill>
              <a:srgbClr val="AFF000"/>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Completely blank">
    <p:spTree>
      <p:nvGrpSpPr>
        <p:cNvPr id="1" name="Shape 448"/>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grpSp>
        <p:nvGrpSpPr>
          <p:cNvPr id="6" name="Shape 6"/>
          <p:cNvGrpSpPr/>
          <p:nvPr/>
        </p:nvGrpSpPr>
        <p:grpSpPr>
          <a:xfrm>
            <a:off x="381000" y="7"/>
            <a:ext cx="8382000" cy="5162348"/>
            <a:chOff x="381000" y="-18750"/>
            <a:chExt cx="8382000" cy="5180999"/>
          </a:xfrm>
        </p:grpSpPr>
        <p:cxnSp>
          <p:nvCxnSpPr>
            <p:cNvPr id="7" name="Shape 7"/>
            <p:cNvCxnSpPr/>
            <p:nvPr/>
          </p:nvCxnSpPr>
          <p:spPr>
            <a:xfrm>
              <a:off x="762000" y="-18750"/>
              <a:ext cx="0" cy="5180999"/>
            </a:xfrm>
            <a:prstGeom prst="straightConnector1">
              <a:avLst/>
            </a:prstGeom>
            <a:noFill/>
            <a:ln w="9525" cap="flat" cmpd="sng">
              <a:solidFill>
                <a:srgbClr val="F3F3F3"/>
              </a:solidFill>
              <a:prstDash val="solid"/>
              <a:round/>
              <a:headEnd type="none" w="lg" len="lg"/>
              <a:tailEnd type="none" w="lg" len="lg"/>
            </a:ln>
          </p:spPr>
        </p:cxnSp>
        <p:cxnSp>
          <p:nvCxnSpPr>
            <p:cNvPr id="8" name="Shape 8"/>
            <p:cNvCxnSpPr/>
            <p:nvPr/>
          </p:nvCxnSpPr>
          <p:spPr>
            <a:xfrm>
              <a:off x="1524000" y="-18750"/>
              <a:ext cx="0" cy="5180999"/>
            </a:xfrm>
            <a:prstGeom prst="straightConnector1">
              <a:avLst/>
            </a:prstGeom>
            <a:noFill/>
            <a:ln w="9525" cap="flat" cmpd="sng">
              <a:solidFill>
                <a:srgbClr val="F3F3F3"/>
              </a:solidFill>
              <a:prstDash val="solid"/>
              <a:round/>
              <a:headEnd type="none" w="lg" len="lg"/>
              <a:tailEnd type="none" w="lg" len="lg"/>
            </a:ln>
          </p:spPr>
        </p:cxnSp>
        <p:cxnSp>
          <p:nvCxnSpPr>
            <p:cNvPr id="9" name="Shape 9"/>
            <p:cNvCxnSpPr/>
            <p:nvPr/>
          </p:nvCxnSpPr>
          <p:spPr>
            <a:xfrm>
              <a:off x="2286000" y="-18750"/>
              <a:ext cx="0" cy="5180999"/>
            </a:xfrm>
            <a:prstGeom prst="straightConnector1">
              <a:avLst/>
            </a:prstGeom>
            <a:noFill/>
            <a:ln w="9525" cap="flat" cmpd="sng">
              <a:solidFill>
                <a:srgbClr val="F3F3F3"/>
              </a:solidFill>
              <a:prstDash val="solid"/>
              <a:round/>
              <a:headEnd type="none" w="lg" len="lg"/>
              <a:tailEnd type="none" w="lg" len="lg"/>
            </a:ln>
          </p:spPr>
        </p:cxnSp>
        <p:cxnSp>
          <p:nvCxnSpPr>
            <p:cNvPr id="10" name="Shape 10"/>
            <p:cNvCxnSpPr/>
            <p:nvPr/>
          </p:nvCxnSpPr>
          <p:spPr>
            <a:xfrm>
              <a:off x="3048000" y="-18750"/>
              <a:ext cx="0" cy="5180999"/>
            </a:xfrm>
            <a:prstGeom prst="straightConnector1">
              <a:avLst/>
            </a:prstGeom>
            <a:noFill/>
            <a:ln w="9525" cap="flat" cmpd="sng">
              <a:solidFill>
                <a:srgbClr val="F3F3F3"/>
              </a:solidFill>
              <a:prstDash val="solid"/>
              <a:round/>
              <a:headEnd type="none" w="lg" len="lg"/>
              <a:tailEnd type="none" w="lg" len="lg"/>
            </a:ln>
          </p:spPr>
        </p:cxnSp>
        <p:cxnSp>
          <p:nvCxnSpPr>
            <p:cNvPr id="11" name="Shape 11"/>
            <p:cNvCxnSpPr/>
            <p:nvPr/>
          </p:nvCxnSpPr>
          <p:spPr>
            <a:xfrm>
              <a:off x="3810000" y="-18750"/>
              <a:ext cx="0" cy="5180999"/>
            </a:xfrm>
            <a:prstGeom prst="straightConnector1">
              <a:avLst/>
            </a:prstGeom>
            <a:noFill/>
            <a:ln w="9525" cap="flat" cmpd="sng">
              <a:solidFill>
                <a:srgbClr val="F3F3F3"/>
              </a:solidFill>
              <a:prstDash val="solid"/>
              <a:round/>
              <a:headEnd type="none" w="lg" len="lg"/>
              <a:tailEnd type="none" w="lg" len="lg"/>
            </a:ln>
          </p:spPr>
        </p:cxnSp>
        <p:cxnSp>
          <p:nvCxnSpPr>
            <p:cNvPr id="12" name="Shape 12"/>
            <p:cNvCxnSpPr/>
            <p:nvPr/>
          </p:nvCxnSpPr>
          <p:spPr>
            <a:xfrm>
              <a:off x="4572000" y="-18750"/>
              <a:ext cx="0" cy="5180999"/>
            </a:xfrm>
            <a:prstGeom prst="straightConnector1">
              <a:avLst/>
            </a:prstGeom>
            <a:noFill/>
            <a:ln w="9525" cap="flat" cmpd="sng">
              <a:solidFill>
                <a:srgbClr val="F3F3F3"/>
              </a:solidFill>
              <a:prstDash val="solid"/>
              <a:round/>
              <a:headEnd type="none" w="lg" len="lg"/>
              <a:tailEnd type="none" w="lg" len="lg"/>
            </a:ln>
          </p:spPr>
        </p:cxnSp>
        <p:cxnSp>
          <p:nvCxnSpPr>
            <p:cNvPr id="13" name="Shape 13"/>
            <p:cNvCxnSpPr/>
            <p:nvPr/>
          </p:nvCxnSpPr>
          <p:spPr>
            <a:xfrm>
              <a:off x="5334000" y="-18750"/>
              <a:ext cx="0" cy="5180999"/>
            </a:xfrm>
            <a:prstGeom prst="straightConnector1">
              <a:avLst/>
            </a:prstGeom>
            <a:noFill/>
            <a:ln w="9525" cap="flat" cmpd="sng">
              <a:solidFill>
                <a:srgbClr val="F3F3F3"/>
              </a:solidFill>
              <a:prstDash val="solid"/>
              <a:round/>
              <a:headEnd type="none" w="lg" len="lg"/>
              <a:tailEnd type="none" w="lg" len="lg"/>
            </a:ln>
          </p:spPr>
        </p:cxnSp>
        <p:cxnSp>
          <p:nvCxnSpPr>
            <p:cNvPr id="14" name="Shape 14"/>
            <p:cNvCxnSpPr/>
            <p:nvPr/>
          </p:nvCxnSpPr>
          <p:spPr>
            <a:xfrm>
              <a:off x="6096000" y="-18750"/>
              <a:ext cx="0" cy="5180999"/>
            </a:xfrm>
            <a:prstGeom prst="straightConnector1">
              <a:avLst/>
            </a:prstGeom>
            <a:noFill/>
            <a:ln w="9525" cap="flat" cmpd="sng">
              <a:solidFill>
                <a:srgbClr val="F3F3F3"/>
              </a:solidFill>
              <a:prstDash val="solid"/>
              <a:round/>
              <a:headEnd type="none" w="lg" len="lg"/>
              <a:tailEnd type="none" w="lg" len="lg"/>
            </a:ln>
          </p:spPr>
        </p:cxnSp>
        <p:cxnSp>
          <p:nvCxnSpPr>
            <p:cNvPr id="15" name="Shape 15"/>
            <p:cNvCxnSpPr/>
            <p:nvPr/>
          </p:nvCxnSpPr>
          <p:spPr>
            <a:xfrm>
              <a:off x="6858000" y="-18750"/>
              <a:ext cx="0" cy="5180999"/>
            </a:xfrm>
            <a:prstGeom prst="straightConnector1">
              <a:avLst/>
            </a:prstGeom>
            <a:noFill/>
            <a:ln w="9525" cap="flat" cmpd="sng">
              <a:solidFill>
                <a:srgbClr val="F3F3F3"/>
              </a:solidFill>
              <a:prstDash val="solid"/>
              <a:round/>
              <a:headEnd type="none" w="lg" len="lg"/>
              <a:tailEnd type="none" w="lg" len="lg"/>
            </a:ln>
          </p:spPr>
        </p:cxnSp>
        <p:cxnSp>
          <p:nvCxnSpPr>
            <p:cNvPr id="16" name="Shape 16"/>
            <p:cNvCxnSpPr/>
            <p:nvPr/>
          </p:nvCxnSpPr>
          <p:spPr>
            <a:xfrm>
              <a:off x="7620000" y="-18750"/>
              <a:ext cx="0" cy="5180999"/>
            </a:xfrm>
            <a:prstGeom prst="straightConnector1">
              <a:avLst/>
            </a:prstGeom>
            <a:noFill/>
            <a:ln w="9525" cap="flat" cmpd="sng">
              <a:solidFill>
                <a:srgbClr val="F3F3F3"/>
              </a:solidFill>
              <a:prstDash val="solid"/>
              <a:round/>
              <a:headEnd type="none" w="lg" len="lg"/>
              <a:tailEnd type="none" w="lg" len="lg"/>
            </a:ln>
          </p:spPr>
        </p:cxnSp>
        <p:cxnSp>
          <p:nvCxnSpPr>
            <p:cNvPr id="17" name="Shape 17"/>
            <p:cNvCxnSpPr/>
            <p:nvPr/>
          </p:nvCxnSpPr>
          <p:spPr>
            <a:xfrm>
              <a:off x="8382000" y="-18750"/>
              <a:ext cx="0" cy="5180999"/>
            </a:xfrm>
            <a:prstGeom prst="straightConnector1">
              <a:avLst/>
            </a:prstGeom>
            <a:noFill/>
            <a:ln w="9525" cap="flat" cmpd="sng">
              <a:solidFill>
                <a:srgbClr val="F3F3F3"/>
              </a:solidFill>
              <a:prstDash val="solid"/>
              <a:round/>
              <a:headEnd type="none" w="lg" len="lg"/>
              <a:tailEnd type="none" w="lg" len="lg"/>
            </a:ln>
          </p:spPr>
        </p:cxnSp>
        <p:cxnSp>
          <p:nvCxnSpPr>
            <p:cNvPr id="18" name="Shape 18"/>
            <p:cNvCxnSpPr/>
            <p:nvPr/>
          </p:nvCxnSpPr>
          <p:spPr>
            <a:xfrm>
              <a:off x="381000" y="-18750"/>
              <a:ext cx="0" cy="5180999"/>
            </a:xfrm>
            <a:prstGeom prst="straightConnector1">
              <a:avLst/>
            </a:prstGeom>
            <a:noFill/>
            <a:ln w="9525" cap="flat" cmpd="sng">
              <a:solidFill>
                <a:srgbClr val="F3F3F3"/>
              </a:solidFill>
              <a:prstDash val="dash"/>
              <a:round/>
              <a:headEnd type="none" w="lg" len="lg"/>
              <a:tailEnd type="none" w="lg" len="lg"/>
            </a:ln>
          </p:spPr>
        </p:cxnSp>
        <p:cxnSp>
          <p:nvCxnSpPr>
            <p:cNvPr id="19" name="Shape 19"/>
            <p:cNvCxnSpPr/>
            <p:nvPr/>
          </p:nvCxnSpPr>
          <p:spPr>
            <a:xfrm>
              <a:off x="1143000" y="-18750"/>
              <a:ext cx="0" cy="5180999"/>
            </a:xfrm>
            <a:prstGeom prst="straightConnector1">
              <a:avLst/>
            </a:prstGeom>
            <a:noFill/>
            <a:ln w="9525" cap="flat" cmpd="sng">
              <a:solidFill>
                <a:srgbClr val="F3F3F3"/>
              </a:solidFill>
              <a:prstDash val="dash"/>
              <a:round/>
              <a:headEnd type="none" w="lg" len="lg"/>
              <a:tailEnd type="none" w="lg" len="lg"/>
            </a:ln>
          </p:spPr>
        </p:cxnSp>
        <p:cxnSp>
          <p:nvCxnSpPr>
            <p:cNvPr id="20" name="Shape 20"/>
            <p:cNvCxnSpPr/>
            <p:nvPr/>
          </p:nvCxnSpPr>
          <p:spPr>
            <a:xfrm>
              <a:off x="1905000" y="-18750"/>
              <a:ext cx="0" cy="5180999"/>
            </a:xfrm>
            <a:prstGeom prst="straightConnector1">
              <a:avLst/>
            </a:prstGeom>
            <a:noFill/>
            <a:ln w="9525" cap="flat" cmpd="sng">
              <a:solidFill>
                <a:srgbClr val="F3F3F3"/>
              </a:solidFill>
              <a:prstDash val="dash"/>
              <a:round/>
              <a:headEnd type="none" w="lg" len="lg"/>
              <a:tailEnd type="none" w="lg" len="lg"/>
            </a:ln>
          </p:spPr>
        </p:cxnSp>
        <p:cxnSp>
          <p:nvCxnSpPr>
            <p:cNvPr id="21" name="Shape 21"/>
            <p:cNvCxnSpPr/>
            <p:nvPr/>
          </p:nvCxnSpPr>
          <p:spPr>
            <a:xfrm>
              <a:off x="2667000" y="-18750"/>
              <a:ext cx="0" cy="5180999"/>
            </a:xfrm>
            <a:prstGeom prst="straightConnector1">
              <a:avLst/>
            </a:prstGeom>
            <a:noFill/>
            <a:ln w="9525" cap="flat" cmpd="sng">
              <a:solidFill>
                <a:srgbClr val="F3F3F3"/>
              </a:solidFill>
              <a:prstDash val="dash"/>
              <a:round/>
              <a:headEnd type="none" w="lg" len="lg"/>
              <a:tailEnd type="none" w="lg" len="lg"/>
            </a:ln>
          </p:spPr>
        </p:cxnSp>
        <p:cxnSp>
          <p:nvCxnSpPr>
            <p:cNvPr id="22" name="Shape 22"/>
            <p:cNvCxnSpPr/>
            <p:nvPr/>
          </p:nvCxnSpPr>
          <p:spPr>
            <a:xfrm>
              <a:off x="3429000" y="-18750"/>
              <a:ext cx="0" cy="5180999"/>
            </a:xfrm>
            <a:prstGeom prst="straightConnector1">
              <a:avLst/>
            </a:prstGeom>
            <a:noFill/>
            <a:ln w="9525" cap="flat" cmpd="sng">
              <a:solidFill>
                <a:srgbClr val="F3F3F3"/>
              </a:solidFill>
              <a:prstDash val="dash"/>
              <a:round/>
              <a:headEnd type="none" w="lg" len="lg"/>
              <a:tailEnd type="none" w="lg" len="lg"/>
            </a:ln>
          </p:spPr>
        </p:cxnSp>
        <p:cxnSp>
          <p:nvCxnSpPr>
            <p:cNvPr id="23" name="Shape 23"/>
            <p:cNvCxnSpPr/>
            <p:nvPr/>
          </p:nvCxnSpPr>
          <p:spPr>
            <a:xfrm>
              <a:off x="4191000" y="-18750"/>
              <a:ext cx="0" cy="5180999"/>
            </a:xfrm>
            <a:prstGeom prst="straightConnector1">
              <a:avLst/>
            </a:prstGeom>
            <a:noFill/>
            <a:ln w="9525" cap="flat" cmpd="sng">
              <a:solidFill>
                <a:srgbClr val="F3F3F3"/>
              </a:solidFill>
              <a:prstDash val="dash"/>
              <a:round/>
              <a:headEnd type="none" w="lg" len="lg"/>
              <a:tailEnd type="none" w="lg" len="lg"/>
            </a:ln>
          </p:spPr>
        </p:cxnSp>
        <p:cxnSp>
          <p:nvCxnSpPr>
            <p:cNvPr id="24" name="Shape 24"/>
            <p:cNvCxnSpPr/>
            <p:nvPr/>
          </p:nvCxnSpPr>
          <p:spPr>
            <a:xfrm>
              <a:off x="4953000" y="-18750"/>
              <a:ext cx="0" cy="5180999"/>
            </a:xfrm>
            <a:prstGeom prst="straightConnector1">
              <a:avLst/>
            </a:prstGeom>
            <a:noFill/>
            <a:ln w="9525" cap="flat" cmpd="sng">
              <a:solidFill>
                <a:srgbClr val="F3F3F3"/>
              </a:solidFill>
              <a:prstDash val="dash"/>
              <a:round/>
              <a:headEnd type="none" w="lg" len="lg"/>
              <a:tailEnd type="none" w="lg" len="lg"/>
            </a:ln>
          </p:spPr>
        </p:cxnSp>
        <p:cxnSp>
          <p:nvCxnSpPr>
            <p:cNvPr id="25" name="Shape 25"/>
            <p:cNvCxnSpPr/>
            <p:nvPr/>
          </p:nvCxnSpPr>
          <p:spPr>
            <a:xfrm>
              <a:off x="5715000" y="-18750"/>
              <a:ext cx="0" cy="5180999"/>
            </a:xfrm>
            <a:prstGeom prst="straightConnector1">
              <a:avLst/>
            </a:prstGeom>
            <a:noFill/>
            <a:ln w="9525" cap="flat" cmpd="sng">
              <a:solidFill>
                <a:srgbClr val="F3F3F3"/>
              </a:solidFill>
              <a:prstDash val="dash"/>
              <a:round/>
              <a:headEnd type="none" w="lg" len="lg"/>
              <a:tailEnd type="none" w="lg" len="lg"/>
            </a:ln>
          </p:spPr>
        </p:cxnSp>
        <p:cxnSp>
          <p:nvCxnSpPr>
            <p:cNvPr id="26" name="Shape 26"/>
            <p:cNvCxnSpPr/>
            <p:nvPr/>
          </p:nvCxnSpPr>
          <p:spPr>
            <a:xfrm>
              <a:off x="6477000" y="-18750"/>
              <a:ext cx="0" cy="5180999"/>
            </a:xfrm>
            <a:prstGeom prst="straightConnector1">
              <a:avLst/>
            </a:prstGeom>
            <a:noFill/>
            <a:ln w="9525" cap="flat" cmpd="sng">
              <a:solidFill>
                <a:srgbClr val="F3F3F3"/>
              </a:solidFill>
              <a:prstDash val="dash"/>
              <a:round/>
              <a:headEnd type="none" w="lg" len="lg"/>
              <a:tailEnd type="none" w="lg" len="lg"/>
            </a:ln>
          </p:spPr>
        </p:cxnSp>
        <p:cxnSp>
          <p:nvCxnSpPr>
            <p:cNvPr id="27" name="Shape 27"/>
            <p:cNvCxnSpPr/>
            <p:nvPr/>
          </p:nvCxnSpPr>
          <p:spPr>
            <a:xfrm>
              <a:off x="7239000" y="-18750"/>
              <a:ext cx="0" cy="5180999"/>
            </a:xfrm>
            <a:prstGeom prst="straightConnector1">
              <a:avLst/>
            </a:prstGeom>
            <a:noFill/>
            <a:ln w="9525" cap="flat" cmpd="sng">
              <a:solidFill>
                <a:srgbClr val="F3F3F3"/>
              </a:solidFill>
              <a:prstDash val="dash"/>
              <a:round/>
              <a:headEnd type="none" w="lg" len="lg"/>
              <a:tailEnd type="none" w="lg" len="lg"/>
            </a:ln>
          </p:spPr>
        </p:cxnSp>
        <p:cxnSp>
          <p:nvCxnSpPr>
            <p:cNvPr id="28" name="Shape 28"/>
            <p:cNvCxnSpPr/>
            <p:nvPr/>
          </p:nvCxnSpPr>
          <p:spPr>
            <a:xfrm>
              <a:off x="8001000" y="-18750"/>
              <a:ext cx="0" cy="5180999"/>
            </a:xfrm>
            <a:prstGeom prst="straightConnector1">
              <a:avLst/>
            </a:prstGeom>
            <a:noFill/>
            <a:ln w="9525" cap="flat" cmpd="sng">
              <a:solidFill>
                <a:srgbClr val="F3F3F3"/>
              </a:solidFill>
              <a:prstDash val="dash"/>
              <a:round/>
              <a:headEnd type="none" w="lg" len="lg"/>
              <a:tailEnd type="none" w="lg" len="lg"/>
            </a:ln>
          </p:spPr>
        </p:cxnSp>
        <p:cxnSp>
          <p:nvCxnSpPr>
            <p:cNvPr id="29" name="Shape 29"/>
            <p:cNvCxnSpPr/>
            <p:nvPr/>
          </p:nvCxnSpPr>
          <p:spPr>
            <a:xfrm>
              <a:off x="8763000" y="-18750"/>
              <a:ext cx="0" cy="5180999"/>
            </a:xfrm>
            <a:prstGeom prst="straightConnector1">
              <a:avLst/>
            </a:prstGeom>
            <a:noFill/>
            <a:ln w="9525" cap="flat" cmpd="sng">
              <a:solidFill>
                <a:srgbClr val="F3F3F3"/>
              </a:solidFill>
              <a:prstDash val="dash"/>
              <a:round/>
              <a:headEnd type="none" w="lg" len="lg"/>
              <a:tailEnd type="none" w="lg" len="lg"/>
            </a:ln>
          </p:spPr>
        </p:cxnSp>
      </p:grpSp>
      <p:sp>
        <p:nvSpPr>
          <p:cNvPr id="30" name="Shape 30"/>
          <p:cNvSpPr txBox="1">
            <a:spLocks noGrp="1"/>
          </p:cNvSpPr>
          <p:nvPr>
            <p:ph type="title"/>
          </p:nvPr>
        </p:nvSpPr>
        <p:spPr>
          <a:xfrm>
            <a:off x="1047750" y="634125"/>
            <a:ext cx="6996600" cy="715800"/>
          </a:xfrm>
          <a:prstGeom prst="rect">
            <a:avLst/>
          </a:prstGeom>
          <a:noFill/>
          <a:ln>
            <a:noFill/>
          </a:ln>
        </p:spPr>
        <p:txBody>
          <a:bodyPr lIns="91425" tIns="91425" rIns="91425" bIns="91425" anchor="b" anchorCtr="0"/>
          <a:lstStyle>
            <a:lvl1pPr lvl="0" algn="ctr">
              <a:spcBef>
                <a:spcPts val="0"/>
              </a:spcBef>
              <a:buClr>
                <a:srgbClr val="00CEF6"/>
              </a:buClr>
              <a:buSzPct val="100000"/>
              <a:buFont typeface="Oswald"/>
              <a:buNone/>
              <a:defRPr sz="2000" b="1">
                <a:solidFill>
                  <a:srgbClr val="00CEF6"/>
                </a:solidFill>
                <a:latin typeface="Oswald"/>
                <a:ea typeface="Oswald"/>
                <a:cs typeface="Oswald"/>
                <a:sym typeface="Oswald"/>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endParaRPr/>
          </a:p>
        </p:txBody>
      </p:sp>
      <p:sp>
        <p:nvSpPr>
          <p:cNvPr id="31" name="Shape 31"/>
          <p:cNvSpPr txBox="1">
            <a:spLocks noGrp="1"/>
          </p:cNvSpPr>
          <p:nvPr>
            <p:ph type="body" idx="1"/>
          </p:nvPr>
        </p:nvSpPr>
        <p:spPr>
          <a:xfrm>
            <a:off x="1075850" y="1540175"/>
            <a:ext cx="6996600" cy="1922099"/>
          </a:xfrm>
          <a:prstGeom prst="rect">
            <a:avLst/>
          </a:prstGeom>
          <a:noFill/>
          <a:ln>
            <a:noFill/>
          </a:ln>
        </p:spPr>
        <p:txBody>
          <a:bodyPr lIns="91425" tIns="91425" rIns="91425" bIns="91425" anchor="t" anchorCtr="0"/>
          <a:lstStyle>
            <a:lvl1pPr lvl="0">
              <a:spcBef>
                <a:spcPts val="600"/>
              </a:spcBef>
              <a:buClr>
                <a:srgbClr val="28324A"/>
              </a:buClr>
              <a:buSzPct val="100000"/>
              <a:buFont typeface="Source Sans Pro"/>
              <a:buChar char="◉"/>
              <a:defRPr sz="2000">
                <a:solidFill>
                  <a:srgbClr val="28324A"/>
                </a:solidFill>
                <a:latin typeface="Source Sans Pro"/>
                <a:ea typeface="Source Sans Pro"/>
                <a:cs typeface="Source Sans Pro"/>
                <a:sym typeface="Source Sans Pro"/>
              </a:defRPr>
            </a:lvl1pPr>
            <a:lvl2pPr lvl="1">
              <a:spcBef>
                <a:spcPts val="480"/>
              </a:spcBef>
              <a:buClr>
                <a:srgbClr val="28324A"/>
              </a:buClr>
              <a:buSzPct val="100000"/>
              <a:buFont typeface="Source Sans Pro"/>
              <a:buChar char="◉"/>
              <a:defRPr sz="1800">
                <a:solidFill>
                  <a:srgbClr val="28324A"/>
                </a:solidFill>
                <a:latin typeface="Source Sans Pro"/>
                <a:ea typeface="Source Sans Pro"/>
                <a:cs typeface="Source Sans Pro"/>
                <a:sym typeface="Source Sans Pro"/>
              </a:defRPr>
            </a:lvl2pPr>
            <a:lvl3pPr lvl="2">
              <a:spcBef>
                <a:spcPts val="480"/>
              </a:spcBef>
              <a:buClr>
                <a:srgbClr val="28324A"/>
              </a:buClr>
              <a:buSzPct val="100000"/>
              <a:buFont typeface="Source Sans Pro"/>
              <a:defRPr sz="1800">
                <a:solidFill>
                  <a:srgbClr val="28324A"/>
                </a:solidFill>
                <a:latin typeface="Source Sans Pro"/>
                <a:ea typeface="Source Sans Pro"/>
                <a:cs typeface="Source Sans Pro"/>
                <a:sym typeface="Source Sans Pro"/>
              </a:defRPr>
            </a:lvl3pPr>
            <a:lvl4pPr lvl="3">
              <a:spcBef>
                <a:spcPts val="360"/>
              </a:spcBef>
              <a:buClr>
                <a:srgbClr val="28324A"/>
              </a:buClr>
              <a:buSzPct val="100000"/>
              <a:buFont typeface="Source Sans Pro"/>
              <a:defRPr sz="1800">
                <a:solidFill>
                  <a:srgbClr val="28324A"/>
                </a:solidFill>
                <a:latin typeface="Source Sans Pro"/>
                <a:ea typeface="Source Sans Pro"/>
                <a:cs typeface="Source Sans Pro"/>
                <a:sym typeface="Source Sans Pro"/>
              </a:defRPr>
            </a:lvl4pPr>
            <a:lvl5pPr lvl="4">
              <a:spcBef>
                <a:spcPts val="360"/>
              </a:spcBef>
              <a:buClr>
                <a:srgbClr val="28324A"/>
              </a:buClr>
              <a:buSzPct val="100000"/>
              <a:buFont typeface="Source Sans Pro"/>
              <a:defRPr sz="1800">
                <a:solidFill>
                  <a:srgbClr val="28324A"/>
                </a:solidFill>
                <a:latin typeface="Source Sans Pro"/>
                <a:ea typeface="Source Sans Pro"/>
                <a:cs typeface="Source Sans Pro"/>
                <a:sym typeface="Source Sans Pro"/>
              </a:defRPr>
            </a:lvl5pPr>
            <a:lvl6pPr lvl="5">
              <a:spcBef>
                <a:spcPts val="360"/>
              </a:spcBef>
              <a:buClr>
                <a:srgbClr val="28324A"/>
              </a:buClr>
              <a:buSzPct val="100000"/>
              <a:buFont typeface="Source Sans Pro"/>
              <a:defRPr sz="1800">
                <a:solidFill>
                  <a:srgbClr val="28324A"/>
                </a:solidFill>
                <a:latin typeface="Source Sans Pro"/>
                <a:ea typeface="Source Sans Pro"/>
                <a:cs typeface="Source Sans Pro"/>
                <a:sym typeface="Source Sans Pro"/>
              </a:defRPr>
            </a:lvl6pPr>
            <a:lvl7pPr lvl="6">
              <a:spcBef>
                <a:spcPts val="360"/>
              </a:spcBef>
              <a:buClr>
                <a:srgbClr val="28324A"/>
              </a:buClr>
              <a:buSzPct val="100000"/>
              <a:buFont typeface="Source Sans Pro"/>
              <a:defRPr sz="1800">
                <a:solidFill>
                  <a:srgbClr val="28324A"/>
                </a:solidFill>
                <a:latin typeface="Source Sans Pro"/>
                <a:ea typeface="Source Sans Pro"/>
                <a:cs typeface="Source Sans Pro"/>
                <a:sym typeface="Source Sans Pro"/>
              </a:defRPr>
            </a:lvl7pPr>
            <a:lvl8pPr lvl="7">
              <a:spcBef>
                <a:spcPts val="360"/>
              </a:spcBef>
              <a:buClr>
                <a:srgbClr val="28324A"/>
              </a:buClr>
              <a:buSzPct val="100000"/>
              <a:buFont typeface="Source Sans Pro"/>
              <a:defRPr sz="1800">
                <a:solidFill>
                  <a:srgbClr val="28324A"/>
                </a:solidFill>
                <a:latin typeface="Source Sans Pro"/>
                <a:ea typeface="Source Sans Pro"/>
                <a:cs typeface="Source Sans Pro"/>
                <a:sym typeface="Source Sans Pro"/>
              </a:defRPr>
            </a:lvl8pPr>
            <a:lvl9pPr lvl="8">
              <a:spcBef>
                <a:spcPts val="360"/>
              </a:spcBef>
              <a:buClr>
                <a:srgbClr val="28324A"/>
              </a:buClr>
              <a:buSzPct val="100000"/>
              <a:buFont typeface="Source Sans Pro"/>
              <a:defRPr sz="1800">
                <a:solidFill>
                  <a:srgbClr val="28324A"/>
                </a:solidFill>
                <a:latin typeface="Source Sans Pro"/>
                <a:ea typeface="Source Sans Pro"/>
                <a:cs typeface="Source Sans Pro"/>
                <a:sym typeface="Source Sans Pr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 id="2147483658"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4.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6.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4.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9.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6.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2" name="TextBox 1"/>
          <p:cNvSpPr txBox="1"/>
          <p:nvPr/>
        </p:nvSpPr>
        <p:spPr>
          <a:xfrm>
            <a:off x="849086" y="3255195"/>
            <a:ext cx="3218916" cy="1169551"/>
          </a:xfrm>
          <a:prstGeom prst="rect">
            <a:avLst/>
          </a:prstGeom>
          <a:noFill/>
        </p:spPr>
        <p:txBody>
          <a:bodyPr wrap="square" rtlCol="0">
            <a:spAutoFit/>
          </a:bodyPr>
          <a:lstStyle/>
          <a:p>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Giảng</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viên</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hướng</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dẫn</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a:t>
            </a:r>
          </a:p>
          <a:p>
            <a:r>
              <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Nguyễn</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Thị</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Xuân</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Thủy</a:t>
            </a:r>
            <a:endPar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endParaRPr>
          </a:p>
          <a:p>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Sinh</a:t>
            </a:r>
            <a:r>
              <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viên</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thực</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hiện</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a:t>
            </a:r>
          </a:p>
          <a:p>
            <a:r>
              <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Lê</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Hữu</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Phú</a:t>
            </a:r>
            <a:endPar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endParaRPr>
          </a:p>
          <a:p>
            <a:r>
              <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Nguyễn</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Trọng</a:t>
            </a:r>
            <a:r>
              <a:rPr lang="en-US" b="1"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 </a:t>
            </a:r>
            <a:r>
              <a:rPr lang="en-US" b="1" dirty="0" err="1"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rPr>
              <a:t>Thanh</a:t>
            </a:r>
            <a:endParaRPr lang="en-US" b="1"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latin typeface="Times New Roman" pitchFamily="18" charset="0"/>
              <a:cs typeface="Times New Roman" pitchFamily="18" charset="0"/>
            </a:endParaRPr>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434" y="178281"/>
            <a:ext cx="476191" cy="476191"/>
          </a:xfrm>
          <a:prstGeom prst="rect">
            <a:avLst/>
          </a:prstGeom>
        </p:spPr>
      </p:pic>
      <p:sp>
        <p:nvSpPr>
          <p:cNvPr id="5" name="Shape 453"/>
          <p:cNvSpPr txBox="1">
            <a:spLocks/>
          </p:cNvSpPr>
          <p:nvPr/>
        </p:nvSpPr>
        <p:spPr>
          <a:xfrm>
            <a:off x="849086" y="416375"/>
            <a:ext cx="7296539" cy="1757657"/>
          </a:xfrm>
          <a:prstGeom prst="rect">
            <a:avLst/>
          </a:prstGeom>
          <a:noFill/>
          <a:ln>
            <a:noFill/>
          </a:ln>
        </p:spPr>
        <p:txBody>
          <a:bodyPr lIns="91425" tIns="91425" rIns="91425" bIns="91425" anchor="ctr" anchorCtr="0">
            <a:noAutofit/>
            <a:scene3d>
              <a:camera prst="orthographicFront">
                <a:rot lat="0" lon="0" rev="0"/>
              </a:camera>
              <a:lightRig rig="contrasting" dir="t">
                <a:rot lat="0" lon="0" rev="4500000"/>
              </a:lightRig>
            </a:scene3d>
            <a:sp3d contourW="6350" prstMaterial="metal">
              <a:bevelT w="127000" h="31750" prst="relaxedInset"/>
              <a:contourClr>
                <a:schemeClr val="accent1">
                  <a:shade val="75000"/>
                </a:schemeClr>
              </a:contourClr>
            </a:sp3d>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FFFFFF"/>
              </a:buClr>
              <a:buSzPct val="100000"/>
              <a:buFont typeface="Oswald"/>
              <a:buNone/>
              <a:defRPr sz="4800" b="1" i="0" u="none" strike="noStrike" cap="none">
                <a:solidFill>
                  <a:srgbClr val="FFFFFF"/>
                </a:solidFill>
                <a:latin typeface="Oswald"/>
                <a:ea typeface="Oswald"/>
                <a:cs typeface="Oswald"/>
                <a:sym typeface="Oswald"/>
                <a:rtl val="0"/>
              </a:defRPr>
            </a:lvl1pPr>
            <a:lvl2pPr lvl="1" algn="r">
              <a:spcBef>
                <a:spcPts val="0"/>
              </a:spcBef>
              <a:buClr>
                <a:srgbClr val="FFFFFF"/>
              </a:buClr>
              <a:buSzPct val="100000"/>
              <a:buFont typeface="Oswald"/>
              <a:buNone/>
              <a:defRPr sz="4800" b="1">
                <a:solidFill>
                  <a:srgbClr val="FFFFFF"/>
                </a:solidFill>
                <a:latin typeface="Oswald"/>
                <a:ea typeface="Oswald"/>
                <a:cs typeface="Oswald"/>
                <a:sym typeface="Oswald"/>
              </a:defRPr>
            </a:lvl2pPr>
            <a:lvl3pPr lvl="2" algn="r">
              <a:spcBef>
                <a:spcPts val="0"/>
              </a:spcBef>
              <a:buClr>
                <a:srgbClr val="FFFFFF"/>
              </a:buClr>
              <a:buSzPct val="100000"/>
              <a:buFont typeface="Oswald"/>
              <a:buNone/>
              <a:defRPr sz="4800" b="1">
                <a:solidFill>
                  <a:srgbClr val="FFFFFF"/>
                </a:solidFill>
                <a:latin typeface="Oswald"/>
                <a:ea typeface="Oswald"/>
                <a:cs typeface="Oswald"/>
                <a:sym typeface="Oswald"/>
              </a:defRPr>
            </a:lvl3pPr>
            <a:lvl4pPr lvl="3" algn="r">
              <a:spcBef>
                <a:spcPts val="0"/>
              </a:spcBef>
              <a:buClr>
                <a:srgbClr val="FFFFFF"/>
              </a:buClr>
              <a:buSzPct val="100000"/>
              <a:buFont typeface="Oswald"/>
              <a:buNone/>
              <a:defRPr sz="4800" b="1">
                <a:solidFill>
                  <a:srgbClr val="FFFFFF"/>
                </a:solidFill>
                <a:latin typeface="Oswald"/>
                <a:ea typeface="Oswald"/>
                <a:cs typeface="Oswald"/>
                <a:sym typeface="Oswald"/>
              </a:defRPr>
            </a:lvl4pPr>
            <a:lvl5pPr lvl="4" algn="r">
              <a:spcBef>
                <a:spcPts val="0"/>
              </a:spcBef>
              <a:buClr>
                <a:srgbClr val="FFFFFF"/>
              </a:buClr>
              <a:buSzPct val="100000"/>
              <a:buFont typeface="Oswald"/>
              <a:buNone/>
              <a:defRPr sz="4800" b="1">
                <a:solidFill>
                  <a:srgbClr val="FFFFFF"/>
                </a:solidFill>
                <a:latin typeface="Oswald"/>
                <a:ea typeface="Oswald"/>
                <a:cs typeface="Oswald"/>
                <a:sym typeface="Oswald"/>
              </a:defRPr>
            </a:lvl5pPr>
            <a:lvl6pPr lvl="5" algn="r">
              <a:spcBef>
                <a:spcPts val="0"/>
              </a:spcBef>
              <a:buClr>
                <a:srgbClr val="FFFFFF"/>
              </a:buClr>
              <a:buSzPct val="100000"/>
              <a:buFont typeface="Oswald"/>
              <a:buNone/>
              <a:defRPr sz="4800" b="1">
                <a:solidFill>
                  <a:srgbClr val="FFFFFF"/>
                </a:solidFill>
                <a:latin typeface="Oswald"/>
                <a:ea typeface="Oswald"/>
                <a:cs typeface="Oswald"/>
                <a:sym typeface="Oswald"/>
              </a:defRPr>
            </a:lvl6pPr>
            <a:lvl7pPr lvl="6" algn="r">
              <a:spcBef>
                <a:spcPts val="0"/>
              </a:spcBef>
              <a:buClr>
                <a:srgbClr val="FFFFFF"/>
              </a:buClr>
              <a:buSzPct val="100000"/>
              <a:buFont typeface="Oswald"/>
              <a:buNone/>
              <a:defRPr sz="4800" b="1">
                <a:solidFill>
                  <a:srgbClr val="FFFFFF"/>
                </a:solidFill>
                <a:latin typeface="Oswald"/>
                <a:ea typeface="Oswald"/>
                <a:cs typeface="Oswald"/>
                <a:sym typeface="Oswald"/>
              </a:defRPr>
            </a:lvl7pPr>
            <a:lvl8pPr lvl="7" algn="r">
              <a:spcBef>
                <a:spcPts val="0"/>
              </a:spcBef>
              <a:buClr>
                <a:srgbClr val="FFFFFF"/>
              </a:buClr>
              <a:buSzPct val="100000"/>
              <a:buFont typeface="Oswald"/>
              <a:buNone/>
              <a:defRPr sz="4800" b="1">
                <a:solidFill>
                  <a:srgbClr val="FFFFFF"/>
                </a:solidFill>
                <a:latin typeface="Oswald"/>
                <a:ea typeface="Oswald"/>
                <a:cs typeface="Oswald"/>
                <a:sym typeface="Oswald"/>
              </a:defRPr>
            </a:lvl8pPr>
            <a:lvl9pPr lvl="8" algn="r">
              <a:spcBef>
                <a:spcPts val="0"/>
              </a:spcBef>
              <a:buClr>
                <a:srgbClr val="FFFFFF"/>
              </a:buClr>
              <a:buSzPct val="100000"/>
              <a:buFont typeface="Oswald"/>
              <a:buNone/>
              <a:defRPr sz="4800" b="1">
                <a:solidFill>
                  <a:srgbClr val="FFFFFF"/>
                </a:solidFill>
                <a:latin typeface="Oswald"/>
                <a:ea typeface="Oswald"/>
                <a:cs typeface="Oswald"/>
                <a:sym typeface="Oswald"/>
              </a:defRPr>
            </a:lvl9pPr>
          </a:lstStyle>
          <a:p>
            <a:pPr algn="ctr"/>
            <a:r>
              <a:rPr lang="en" sz="6000" cap="all" dirty="0" smtClean="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Times New Roman" pitchFamily="18" charset="0"/>
                <a:cs typeface="Times New Roman" pitchFamily="18" charset="0"/>
              </a:rPr>
              <a:t>LẬP TRÌNH WEB</a:t>
            </a:r>
            <a:endParaRPr lang="en" sz="6000" cap="all" dirty="0">
              <a:ln w="0"/>
              <a:gradFill flip="none">
                <a:gsLst>
                  <a:gs pos="0">
                    <a:schemeClr val="accent1">
                      <a:tint val="75000"/>
                      <a:shade val="75000"/>
                      <a:satMod val="170000"/>
                    </a:schemeClr>
                  </a:gs>
                  <a:gs pos="49000">
                    <a:schemeClr val="accent1">
                      <a:tint val="88000"/>
                      <a:shade val="65000"/>
                      <a:satMod val="172000"/>
                    </a:schemeClr>
                  </a:gs>
                  <a:gs pos="50000">
                    <a:schemeClr val="accent1">
                      <a:shade val="65000"/>
                      <a:satMod val="130000"/>
                    </a:schemeClr>
                  </a:gs>
                  <a:gs pos="92000">
                    <a:schemeClr val="accent1">
                      <a:shade val="50000"/>
                      <a:satMod val="120000"/>
                    </a:schemeClr>
                  </a:gs>
                  <a:gs pos="100000">
                    <a:schemeClr val="accent1">
                      <a:shade val="48000"/>
                      <a:satMod val="120000"/>
                    </a:schemeClr>
                  </a:gs>
                </a:gsLst>
                <a:lin ang="5400000"/>
              </a:gradFill>
              <a:effectLst>
                <a:reflection blurRad="12700" stA="50000" endPos="50000" dist="5000" dir="5400000" sy="-100000" rotWithShape="0"/>
              </a:effectLst>
              <a:latin typeface="Times New Roman" pitchFamily="18" charset="0"/>
              <a:cs typeface="Times New Roman" pitchFamily="18" charset="0"/>
            </a:endParaRPr>
          </a:p>
        </p:txBody>
      </p:sp>
      <p:sp>
        <p:nvSpPr>
          <p:cNvPr id="4" name="Horizontal Scroll 3"/>
          <p:cNvSpPr/>
          <p:nvPr/>
        </p:nvSpPr>
        <p:spPr>
          <a:xfrm>
            <a:off x="4287105" y="2687215"/>
            <a:ext cx="4231744" cy="2118049"/>
          </a:xfrm>
          <a:prstGeom prst="horizontalScroll">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hape 453"/>
          <p:cNvSpPr txBox="1">
            <a:spLocks noGrp="1"/>
          </p:cNvSpPr>
          <p:nvPr>
            <p:ph type="ctrTitle"/>
          </p:nvPr>
        </p:nvSpPr>
        <p:spPr>
          <a:xfrm>
            <a:off x="4497355" y="2990460"/>
            <a:ext cx="3769300" cy="1511558"/>
          </a:xfrm>
          <a:prstGeom prst="rect">
            <a:avLst/>
          </a:prstGeom>
        </p:spPr>
        <p:txBody>
          <a:bodyPr lIns="91425" tIns="91425" rIns="91425" bIns="91425" anchor="ctr" anchorCtr="0">
            <a:noAutofit/>
          </a:bodyPr>
          <a:lstStyle/>
          <a:p>
            <a:pPr lvl="0" algn="ctr">
              <a:spcBef>
                <a:spcPts val="0"/>
              </a:spcBef>
              <a:buNone/>
            </a:pPr>
            <a:r>
              <a:rPr lang="en" spc="200" dirty="0" smtClean="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latin typeface="Times New Roman" pitchFamily="18" charset="0"/>
                <a:cs typeface="Times New Roman" pitchFamily="18" charset="0"/>
              </a:rPr>
              <a:t>BÀI TẬP LỚN</a:t>
            </a:r>
            <a:endParaRPr lang="en" spc="200" dirty="0">
              <a:ln w="29210">
                <a:solidFill>
                  <a:schemeClr val="accent3">
                    <a:tint val="10000"/>
                  </a:schemeClr>
                </a:solidFill>
              </a:ln>
              <a:solidFill>
                <a:schemeClr val="accent3">
                  <a:satMod val="200000"/>
                  <a:alpha val="50000"/>
                </a:schemeClr>
              </a:solidFill>
              <a:effectLst>
                <a:innerShdw blurRad="50800" dist="50800" dir="8100000">
                  <a:srgbClr val="7D7D7D">
                    <a:alpha val="73000"/>
                  </a:srgbClr>
                </a:innerShdw>
              </a:effectLst>
              <a:latin typeface="Times New Roman" pitchFamily="18" charset="0"/>
              <a:cs typeface="Times New Roman" pitchFamily="18" charset="0"/>
            </a:endParaRPr>
          </a:p>
        </p:txBody>
      </p:sp>
    </p:spTree>
  </p:cSld>
  <p:clrMapOvr>
    <a:masterClrMapping/>
  </p:clrMapOvr>
  <p:transition spd="slow">
    <p:cut/>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Shape 522"/>
          <p:cNvSpPr txBox="1">
            <a:spLocks noGrp="1"/>
          </p:cNvSpPr>
          <p:nvPr>
            <p:ph type="title"/>
          </p:nvPr>
        </p:nvSpPr>
        <p:spPr>
          <a:xfrm>
            <a:off x="3790044" y="798485"/>
            <a:ext cx="4769305" cy="1696735"/>
          </a:xfrm>
          <a:prstGeom prst="rect">
            <a:avLst/>
          </a:prstGeom>
        </p:spPr>
        <p:txBody>
          <a:bodyPr lIns="91425" tIns="91425" rIns="91425" bIns="91425" anchor="b" anchorCtr="0">
            <a:noAutofit/>
          </a:bodyPr>
          <a:lstStyle/>
          <a:p>
            <a:pPr lvl="0" rtl="0">
              <a:spcBef>
                <a:spcPts val="0"/>
              </a:spcBef>
              <a:buNone/>
            </a:pPr>
            <a:r>
              <a:rPr lang="en-US" sz="2500" dirty="0" smtClean="0">
                <a:latin typeface="Times New Roman" pitchFamily="18" charset="0"/>
                <a:cs typeface="Times New Roman" pitchFamily="18" charset="0"/>
              </a:rPr>
              <a:t>Đ</a:t>
            </a:r>
            <a:r>
              <a:rPr lang="en" sz="2500" dirty="0" smtClean="0">
                <a:latin typeface="Times New Roman" pitchFamily="18" charset="0"/>
                <a:cs typeface="Times New Roman" pitchFamily="18" charset="0"/>
              </a:rPr>
              <a:t>ây là chi tiết của sản phẩm, cung cấp đầy đủ thông tin cho các bạn</a:t>
            </a:r>
            <a:endParaRPr lang="en" sz="2500" dirty="0">
              <a:latin typeface="Times New Roman" pitchFamily="18" charset="0"/>
              <a:cs typeface="Times New Roman" pitchFamily="18" charset="0"/>
            </a:endParaRPr>
          </a:p>
        </p:txBody>
      </p:sp>
      <p:pic>
        <p:nvPicPr>
          <p:cNvPr id="7170" name="Picture 2" descr="Không có mô tả."/>
          <p:cNvPicPr>
            <a:picLocks noChangeAspect="1" noChangeArrowheads="1"/>
          </p:cNvPicPr>
          <p:nvPr/>
        </p:nvPicPr>
        <p:blipFill rotWithShape="1">
          <a:blip r:embed="rId3">
            <a:extLst>
              <a:ext uri="{28A0092B-C50C-407E-A947-70E740481C1C}">
                <a14:useLocalDpi xmlns:a14="http://schemas.microsoft.com/office/drawing/2010/main" val="0"/>
              </a:ext>
            </a:extLst>
          </a:blip>
          <a:srcRect l="19663" t="8140" r="21019" b="10861"/>
          <a:stretch/>
        </p:blipFill>
        <p:spPr bwMode="auto">
          <a:xfrm>
            <a:off x="931246" y="549480"/>
            <a:ext cx="2858798" cy="2194746"/>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Không có mô tả."/>
          <p:cNvPicPr>
            <a:picLocks noChangeAspect="1" noChangeArrowheads="1"/>
          </p:cNvPicPr>
          <p:nvPr/>
        </p:nvPicPr>
        <p:blipFill rotWithShape="1">
          <a:blip r:embed="rId4">
            <a:extLst>
              <a:ext uri="{28A0092B-C50C-407E-A947-70E740481C1C}">
                <a14:useLocalDpi xmlns:a14="http://schemas.microsoft.com/office/drawing/2010/main" val="0"/>
              </a:ext>
            </a:extLst>
          </a:blip>
          <a:srcRect l="19628" t="28376" r="21008" b="7817"/>
          <a:stretch/>
        </p:blipFill>
        <p:spPr bwMode="auto">
          <a:xfrm>
            <a:off x="931246" y="2744226"/>
            <a:ext cx="2858798" cy="1749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2715055"/>
      </p:ext>
    </p:extLst>
  </p:cSld>
  <p:clrMapOvr>
    <a:masterClrMapping/>
  </p:clrMapOvr>
  <p:transition spd="slow">
    <p:cut/>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Shape 514"/>
          <p:cNvSpPr txBox="1">
            <a:spLocks noGrp="1"/>
          </p:cNvSpPr>
          <p:nvPr>
            <p:ph type="title"/>
          </p:nvPr>
        </p:nvSpPr>
        <p:spPr>
          <a:xfrm>
            <a:off x="4422710" y="587828"/>
            <a:ext cx="4424525" cy="895739"/>
          </a:xfrm>
          <a:prstGeom prst="rect">
            <a:avLst/>
          </a:prstGeom>
        </p:spPr>
        <p:txBody>
          <a:bodyPr lIns="91425" tIns="91425" rIns="91425" bIns="91425" anchor="b" anchorCtr="0">
            <a:noAutofit/>
          </a:bodyPr>
          <a:lstStyle/>
          <a:p>
            <a:pPr lvl="0">
              <a:spcBef>
                <a:spcPts val="0"/>
              </a:spcBef>
              <a:buNone/>
            </a:pPr>
            <a:r>
              <a:rPr lang="en-US" dirty="0" smtClean="0">
                <a:latin typeface="Times New Roman" pitchFamily="18" charset="0"/>
                <a:cs typeface="Times New Roman" pitchFamily="18" charset="0"/>
              </a:rPr>
              <a:t>“</a:t>
            </a:r>
            <a:r>
              <a:rPr lang="en-US" dirty="0" err="1" smtClean="0">
                <a:latin typeface="Times New Roman" pitchFamily="18" charset="0"/>
                <a:cs typeface="Times New Roman" pitchFamily="18" charset="0"/>
              </a:rPr>
              <a:t>Cửa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hàng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sẽ</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dẫn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bạn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đến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các</a:t>
            </a:r>
            <a:r>
              <a:rPr lang="en-US" dirty="0" smtClean="0">
                <a:latin typeface="Times New Roman" pitchFamily="18" charset="0"/>
                <a:cs typeface="Times New Roman" pitchFamily="18" charset="0"/>
              </a:rPr>
              <a:t> video</a:t>
            </a:r>
            <a:br>
              <a:rPr lang="en-US" dirty="0" smtClean="0">
                <a:latin typeface="Times New Roman" pitchFamily="18" charset="0"/>
                <a:cs typeface="Times New Roman" pitchFamily="18" charset="0"/>
              </a:rPr>
            </a:br>
            <a:r>
              <a:rPr lang="en-US" sz="1500" dirty="0" smtClean="0">
                <a:latin typeface="Times New Roman" pitchFamily="18" charset="0"/>
                <a:cs typeface="Times New Roman" pitchFamily="18" charset="0"/>
              </a:rPr>
              <a:t/>
            </a:r>
            <a:br>
              <a:rPr lang="en-US" sz="1500" dirty="0" smtClean="0">
                <a:latin typeface="Times New Roman" pitchFamily="18" charset="0"/>
                <a:cs typeface="Times New Roman" pitchFamily="18" charset="0"/>
              </a:rPr>
            </a:br>
            <a:r>
              <a:rPr lang="en-US" sz="1500" dirty="0" err="1">
                <a:solidFill>
                  <a:schemeClr val="tx1"/>
                </a:solidFill>
                <a:latin typeface="Times New Roman" pitchFamily="18" charset="0"/>
                <a:cs typeface="Times New Roman" pitchFamily="18" charset="0"/>
              </a:rPr>
              <a:t>L</a:t>
            </a:r>
            <a:r>
              <a:rPr lang="en-US" sz="1500" dirty="0" err="1" smtClean="0">
                <a:solidFill>
                  <a:schemeClr val="tx1"/>
                </a:solidFill>
                <a:latin typeface="Times New Roman" pitchFamily="18" charset="0"/>
                <a:cs typeface="Times New Roman" pitchFamily="18" charset="0"/>
              </a:rPr>
              <a:t>à</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những</a:t>
            </a:r>
            <a:r>
              <a:rPr lang="en-US" sz="1500" dirty="0" smtClean="0">
                <a:solidFill>
                  <a:schemeClr val="tx1"/>
                </a:solidFill>
                <a:latin typeface="Times New Roman" pitchFamily="18" charset="0"/>
                <a:cs typeface="Times New Roman" pitchFamily="18" charset="0"/>
              </a:rPr>
              <a:t> video </a:t>
            </a:r>
            <a:r>
              <a:rPr lang="en-US" sz="1500" dirty="0" err="1" smtClean="0">
                <a:solidFill>
                  <a:schemeClr val="tx1"/>
                </a:solidFill>
                <a:latin typeface="Times New Roman" pitchFamily="18" charset="0"/>
                <a:cs typeface="Times New Roman" pitchFamily="18" charset="0"/>
              </a:rPr>
              <a:t>về</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những</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hoạt</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động</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của</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những</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hãng</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sữa</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trợ</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giúp</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sức</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khỏe</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và</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quy</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trình</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làm</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ra</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những</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ly</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sữa</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tươi</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ngon</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bổ</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dưỡng</a:t>
            </a:r>
            <a:endParaRPr lang="en" dirty="0">
              <a:latin typeface="Times New Roman" pitchFamily="18" charset="0"/>
              <a:cs typeface="Times New Roman" pitchFamily="18" charset="0"/>
            </a:endParaRPr>
          </a:p>
        </p:txBody>
      </p:sp>
      <p:sp>
        <p:nvSpPr>
          <p:cNvPr id="21" name="Shape 514"/>
          <p:cNvSpPr txBox="1">
            <a:spLocks/>
          </p:cNvSpPr>
          <p:nvPr/>
        </p:nvSpPr>
        <p:spPr>
          <a:xfrm>
            <a:off x="29287" y="3023119"/>
            <a:ext cx="4424525" cy="1150776"/>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rtl="0">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rtl="0">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rtl="0">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rtl="0">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rtl="0">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rtl="0">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rtl="0">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rtl="0">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err="1" smtClean="0">
                <a:latin typeface="Times New Roman" pitchFamily="18" charset="0"/>
                <a:cs typeface="Times New Roman" pitchFamily="18" charset="0"/>
              </a:rPr>
              <a:t>Khi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bạn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cần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hỗ</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trợ</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hãy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chọn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Liên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hệ</a:t>
            </a:r>
            <a:r>
              <a:rPr lang="en-US" dirty="0" smtClean="0">
                <a:latin typeface="Times New Roman" pitchFamily="18" charset="0"/>
                <a:cs typeface="Times New Roman" pitchFamily="18" charset="0"/>
              </a:rPr>
              <a:t>”</a:t>
            </a:r>
            <a:br>
              <a:rPr lang="en-US" dirty="0" smtClean="0">
                <a:latin typeface="Times New Roman" pitchFamily="18" charset="0"/>
                <a:cs typeface="Times New Roman" pitchFamily="18" charset="0"/>
              </a:rPr>
            </a:br>
            <a:r>
              <a:rPr lang="en-US" sz="1500" dirty="0" smtClean="0">
                <a:latin typeface="Times New Roman" pitchFamily="18" charset="0"/>
                <a:cs typeface="Times New Roman" pitchFamily="18" charset="0"/>
              </a:rPr>
              <a:t/>
            </a:r>
            <a:br>
              <a:rPr lang="en-US" sz="1500" dirty="0" smtClean="0">
                <a:latin typeface="Times New Roman" pitchFamily="18" charset="0"/>
                <a:cs typeface="Times New Roman" pitchFamily="18" charset="0"/>
              </a:rPr>
            </a:br>
            <a:r>
              <a:rPr lang="en-US" sz="1500" dirty="0" err="1" smtClean="0">
                <a:solidFill>
                  <a:schemeClr val="tx1"/>
                </a:solidFill>
                <a:latin typeface="Times New Roman" pitchFamily="18" charset="0"/>
                <a:cs typeface="Times New Roman" pitchFamily="18" charset="0"/>
              </a:rPr>
              <a:t>sẽ</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bao</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gồm</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những</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phương</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thức</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để</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tui</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thu</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nhận</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thông</a:t>
            </a:r>
            <a:r>
              <a:rPr lang="en-US" sz="1500" dirty="0" smtClean="0">
                <a:solidFill>
                  <a:schemeClr val="tx1"/>
                </a:solidFill>
                <a:latin typeface="Times New Roman" pitchFamily="18" charset="0"/>
                <a:cs typeface="Times New Roman" pitchFamily="18" charset="0"/>
              </a:rPr>
              <a:t> tin </a:t>
            </a:r>
            <a:r>
              <a:rPr lang="en-US" sz="1500" dirty="0" err="1" smtClean="0">
                <a:solidFill>
                  <a:schemeClr val="tx1"/>
                </a:solidFill>
                <a:latin typeface="Times New Roman" pitchFamily="18" charset="0"/>
                <a:cs typeface="Times New Roman" pitchFamily="18" charset="0"/>
              </a:rPr>
              <a:t>thắc</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mắc</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góp</a:t>
            </a:r>
            <a:r>
              <a:rPr lang="en-US" sz="1500" dirty="0" smtClean="0">
                <a:solidFill>
                  <a:schemeClr val="tx1"/>
                </a:solidFill>
                <a:latin typeface="Times New Roman" pitchFamily="18" charset="0"/>
                <a:cs typeface="Times New Roman" pitchFamily="18" charset="0"/>
              </a:rPr>
              <a:t> ý </a:t>
            </a:r>
            <a:r>
              <a:rPr lang="en-US" sz="1500" dirty="0" err="1" smtClean="0">
                <a:solidFill>
                  <a:schemeClr val="tx1"/>
                </a:solidFill>
                <a:latin typeface="Times New Roman" pitchFamily="18" charset="0"/>
                <a:cs typeface="Times New Roman" pitchFamily="18" charset="0"/>
              </a:rPr>
              <a:t>của</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bạn</a:t>
            </a:r>
            <a:r>
              <a:rPr lang="en-US" sz="1500" dirty="0" smtClean="0">
                <a:solidFill>
                  <a:schemeClr val="tx1"/>
                </a:solidFill>
                <a:latin typeface="Times New Roman" pitchFamily="18" charset="0"/>
                <a:cs typeface="Times New Roman" pitchFamily="18" charset="0"/>
              </a:rPr>
              <a:t> .</a:t>
            </a:r>
            <a:endParaRPr lang="en" dirty="0">
              <a:latin typeface="Times New Roman" pitchFamily="18" charset="0"/>
              <a:cs typeface="Times New Roman" pitchFamily="18" charset="0"/>
            </a:endParaRPr>
          </a:p>
        </p:txBody>
      </p:sp>
      <p:pic>
        <p:nvPicPr>
          <p:cNvPr id="5122" name="Picture 2" descr="Không có mô tả."/>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3544" y="152400"/>
            <a:ext cx="4290268" cy="2412098"/>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descr="Không có mô tả."/>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6016" y="2072106"/>
            <a:ext cx="4290268" cy="24120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1558670"/>
      </p:ext>
    </p:extLst>
  </p:cSld>
  <p:clrMapOvr>
    <a:masterClrMapping/>
  </p:clrMapOvr>
  <p:transition spd="slow">
    <p:cut/>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Shape 522"/>
          <p:cNvSpPr txBox="1">
            <a:spLocks noGrp="1"/>
          </p:cNvSpPr>
          <p:nvPr>
            <p:ph type="title"/>
          </p:nvPr>
        </p:nvSpPr>
        <p:spPr>
          <a:xfrm>
            <a:off x="1066411" y="102637"/>
            <a:ext cx="6996600" cy="1014023"/>
          </a:xfrm>
          <a:prstGeom prst="rect">
            <a:avLst/>
          </a:prstGeom>
        </p:spPr>
        <p:txBody>
          <a:bodyPr lIns="91425" tIns="91425" rIns="91425" bIns="91425" anchor="b" anchorCtr="0">
            <a:noAutofit/>
          </a:bodyPr>
          <a:lstStyle/>
          <a:p>
            <a:pPr lvl="0" rtl="0">
              <a:spcBef>
                <a:spcPts val="0"/>
              </a:spcBef>
              <a:buNone/>
            </a:pPr>
            <a:r>
              <a:rPr lang="en" sz="2500" dirty="0" smtClean="0">
                <a:latin typeface="Times New Roman" pitchFamily="18" charset="0"/>
                <a:cs typeface="Times New Roman" pitchFamily="18" charset="0"/>
              </a:rPr>
              <a:t>Và đây là trang đăng nhập cho ADMIN</a:t>
            </a:r>
            <a:br>
              <a:rPr lang="en" sz="2500" dirty="0" smtClean="0">
                <a:latin typeface="Times New Roman" pitchFamily="18" charset="0"/>
                <a:cs typeface="Times New Roman" pitchFamily="18" charset="0"/>
              </a:rPr>
            </a:br>
            <a:r>
              <a:rPr lang="en" sz="2500" dirty="0" smtClean="0">
                <a:latin typeface="Times New Roman" pitchFamily="18" charset="0"/>
                <a:cs typeface="Times New Roman" pitchFamily="18" charset="0"/>
              </a:rPr>
              <a:t>Quá ngầu luôn :v</a:t>
            </a:r>
            <a:endParaRPr lang="en" sz="2500" dirty="0">
              <a:latin typeface="Times New Roman" pitchFamily="18" charset="0"/>
              <a:cs typeface="Times New Roman" pitchFamily="18" charset="0"/>
            </a:endParaRPr>
          </a:p>
        </p:txBody>
      </p:sp>
      <p:pic>
        <p:nvPicPr>
          <p:cNvPr id="6146" name="Picture 2" descr="Không có mô tả."/>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7128" y="1172547"/>
            <a:ext cx="5531950" cy="311020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Shape 522"/>
          <p:cNvSpPr txBox="1">
            <a:spLocks noGrp="1"/>
          </p:cNvSpPr>
          <p:nvPr>
            <p:ph type="title"/>
          </p:nvPr>
        </p:nvSpPr>
        <p:spPr>
          <a:xfrm>
            <a:off x="1085072" y="1595535"/>
            <a:ext cx="6996600" cy="1209966"/>
          </a:xfrm>
          <a:prstGeom prst="rect">
            <a:avLst/>
          </a:prstGeom>
        </p:spPr>
        <p:txBody>
          <a:bodyPr lIns="91425" tIns="91425" rIns="91425" bIns="91425" anchor="b" anchorCtr="0">
            <a:noAutofit/>
          </a:bodyPr>
          <a:lstStyle/>
          <a:p>
            <a:pPr lvl="0" rtl="0">
              <a:spcBef>
                <a:spcPts val="0"/>
              </a:spcBef>
              <a:buNone/>
            </a:pPr>
            <a:r>
              <a:rPr lang="en-US" sz="2500" dirty="0" smtClean="0">
                <a:latin typeface="Times New Roman" pitchFamily="18" charset="0"/>
                <a:cs typeface="Times New Roman" pitchFamily="18" charset="0"/>
              </a:rPr>
              <a:t>K</a:t>
            </a:r>
            <a:r>
              <a:rPr lang="en" sz="2500" dirty="0" smtClean="0">
                <a:latin typeface="Times New Roman" pitchFamily="18" charset="0"/>
                <a:cs typeface="Times New Roman" pitchFamily="18" charset="0"/>
              </a:rPr>
              <a:t>hi bạn đăng nhập thành công tôi sẽ cho bạn coi 3 bảng. </a:t>
            </a:r>
            <a:r>
              <a:rPr lang="en-US" sz="2500" dirty="0" smtClean="0">
                <a:latin typeface="Times New Roman" pitchFamily="18" charset="0"/>
                <a:cs typeface="Times New Roman" pitchFamily="18" charset="0"/>
              </a:rPr>
              <a:t>T</a:t>
            </a:r>
            <a:r>
              <a:rPr lang="en" sz="2500" dirty="0" smtClean="0">
                <a:latin typeface="Times New Roman" pitchFamily="18" charset="0"/>
                <a:cs typeface="Times New Roman" pitchFamily="18" charset="0"/>
              </a:rPr>
              <a:t>uy nghe chả có gì đặc biệt nhưng đấy là tất cả những gì tôi có.</a:t>
            </a:r>
            <a:endParaRPr lang="en" sz="2500" dirty="0">
              <a:latin typeface="Times New Roman" pitchFamily="18" charset="0"/>
              <a:cs typeface="Times New Roman" pitchFamily="18" charset="0"/>
            </a:endParaRPr>
          </a:p>
        </p:txBody>
      </p:sp>
    </p:spTree>
    <p:extLst>
      <p:ext uri="{BB962C8B-B14F-4D97-AF65-F5344CB8AC3E}">
        <p14:creationId xmlns:p14="http://schemas.microsoft.com/office/powerpoint/2010/main" val="1302139348"/>
      </p:ext>
    </p:extLst>
  </p:cSld>
  <p:clrMapOvr>
    <a:masterClrMapping/>
  </p:clrMapOvr>
  <p:transition spd="slow">
    <p:cut/>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522" name="Shape 522"/>
          <p:cNvSpPr txBox="1">
            <a:spLocks noGrp="1"/>
          </p:cNvSpPr>
          <p:nvPr>
            <p:ph type="title"/>
          </p:nvPr>
        </p:nvSpPr>
        <p:spPr>
          <a:xfrm>
            <a:off x="858416" y="289247"/>
            <a:ext cx="7176603" cy="482179"/>
          </a:xfrm>
          <a:prstGeom prst="rect">
            <a:avLst/>
          </a:prstGeom>
        </p:spPr>
        <p:txBody>
          <a:bodyPr lIns="91425" tIns="91425" rIns="91425" bIns="91425" anchor="b" anchorCtr="0">
            <a:noAutofit/>
          </a:bodyPr>
          <a:lstStyle/>
          <a:p>
            <a:pPr lvl="0" rtl="0">
              <a:spcBef>
                <a:spcPts val="0"/>
              </a:spcBef>
              <a:buNone/>
            </a:pPr>
            <a:r>
              <a:rPr lang="en-US" sz="2500" dirty="0" err="1" smtClean="0">
                <a:latin typeface="Times New Roman" pitchFamily="18" charset="0"/>
                <a:cs typeface="Times New Roman" pitchFamily="18" charset="0"/>
              </a:rPr>
              <a:t>Đầu</a:t>
            </a:r>
            <a:r>
              <a:rPr lang="en-US" sz="2500" dirty="0" smtClean="0">
                <a:latin typeface="Times New Roman" pitchFamily="18" charset="0"/>
                <a:cs typeface="Times New Roman" pitchFamily="18" charset="0"/>
              </a:rPr>
              <a:t> </a:t>
            </a:r>
            <a:r>
              <a:rPr lang="en-US" sz="2500" dirty="0" err="1" smtClean="0">
                <a:latin typeface="Times New Roman" pitchFamily="18" charset="0"/>
                <a:cs typeface="Times New Roman" pitchFamily="18" charset="0"/>
              </a:rPr>
              <a:t>tiên</a:t>
            </a:r>
            <a:r>
              <a:rPr lang="en-US" sz="2500" dirty="0" smtClean="0">
                <a:latin typeface="Times New Roman" pitchFamily="18" charset="0"/>
                <a:cs typeface="Times New Roman" pitchFamily="18" charset="0"/>
              </a:rPr>
              <a:t> </a:t>
            </a:r>
            <a:r>
              <a:rPr lang="en-US" sz="2500" dirty="0" err="1" smtClean="0">
                <a:latin typeface="Times New Roman" pitchFamily="18" charset="0"/>
                <a:cs typeface="Times New Roman" pitchFamily="18" charset="0"/>
              </a:rPr>
              <a:t>là</a:t>
            </a:r>
            <a:r>
              <a:rPr lang="en-US" sz="2500" dirty="0" smtClean="0">
                <a:latin typeface="Times New Roman" pitchFamily="18" charset="0"/>
                <a:cs typeface="Times New Roman" pitchFamily="18" charset="0"/>
              </a:rPr>
              <a:t> </a:t>
            </a:r>
            <a:r>
              <a:rPr lang="en-US" sz="2500" dirty="0" err="1" smtClean="0">
                <a:latin typeface="Times New Roman" pitchFamily="18" charset="0"/>
                <a:cs typeface="Times New Roman" pitchFamily="18" charset="0"/>
              </a:rPr>
              <a:t>bảng</a:t>
            </a:r>
            <a:r>
              <a:rPr lang="en-US" sz="2500" dirty="0" smtClean="0">
                <a:latin typeface="Times New Roman" pitchFamily="18" charset="0"/>
                <a:cs typeface="Times New Roman" pitchFamily="18" charset="0"/>
              </a:rPr>
              <a:t> </a:t>
            </a:r>
            <a:r>
              <a:rPr lang="en-US" sz="2500" dirty="0" err="1" smtClean="0">
                <a:latin typeface="Times New Roman" pitchFamily="18" charset="0"/>
                <a:cs typeface="Times New Roman" pitchFamily="18" charset="0"/>
              </a:rPr>
              <a:t>sữa</a:t>
            </a:r>
            <a:r>
              <a:rPr lang="en-US" sz="2500" dirty="0" smtClean="0">
                <a:latin typeface="Times New Roman" pitchFamily="18" charset="0"/>
                <a:cs typeface="Times New Roman" pitchFamily="18" charset="0"/>
              </a:rPr>
              <a:t>, </a:t>
            </a:r>
            <a:r>
              <a:rPr lang="en-US" sz="2500" dirty="0" err="1" smtClean="0">
                <a:latin typeface="Times New Roman" pitchFamily="18" charset="0"/>
                <a:cs typeface="Times New Roman" pitchFamily="18" charset="0"/>
              </a:rPr>
              <a:t>gồm</a:t>
            </a:r>
            <a:r>
              <a:rPr lang="en-US" sz="2500" dirty="0" smtClean="0">
                <a:latin typeface="Times New Roman" pitchFamily="18" charset="0"/>
                <a:cs typeface="Times New Roman" pitchFamily="18" charset="0"/>
              </a:rPr>
              <a:t> </a:t>
            </a:r>
            <a:r>
              <a:rPr lang="en-US" sz="2500" dirty="0" err="1" smtClean="0">
                <a:latin typeface="Times New Roman" pitchFamily="18" charset="0"/>
                <a:cs typeface="Times New Roman" pitchFamily="18" charset="0"/>
              </a:rPr>
              <a:t>những</a:t>
            </a:r>
            <a:r>
              <a:rPr lang="en-US" sz="2500" dirty="0" smtClean="0">
                <a:latin typeface="Times New Roman" pitchFamily="18" charset="0"/>
                <a:cs typeface="Times New Roman" pitchFamily="18" charset="0"/>
              </a:rPr>
              <a:t> </a:t>
            </a:r>
            <a:r>
              <a:rPr lang="en-US" sz="2500" dirty="0" err="1" smtClean="0">
                <a:latin typeface="Times New Roman" pitchFamily="18" charset="0"/>
                <a:cs typeface="Times New Roman" pitchFamily="18" charset="0"/>
              </a:rPr>
              <a:t>thông</a:t>
            </a:r>
            <a:r>
              <a:rPr lang="en-US" sz="2500" dirty="0" smtClean="0">
                <a:latin typeface="Times New Roman" pitchFamily="18" charset="0"/>
                <a:cs typeface="Times New Roman" pitchFamily="18" charset="0"/>
              </a:rPr>
              <a:t> tin </a:t>
            </a:r>
            <a:r>
              <a:rPr lang="en-US" sz="2500" dirty="0" err="1" smtClean="0">
                <a:latin typeface="Times New Roman" pitchFamily="18" charset="0"/>
                <a:cs typeface="Times New Roman" pitchFamily="18" charset="0"/>
              </a:rPr>
              <a:t>của</a:t>
            </a:r>
            <a:r>
              <a:rPr lang="en-US" sz="2500" dirty="0" smtClean="0">
                <a:latin typeface="Times New Roman" pitchFamily="18" charset="0"/>
                <a:cs typeface="Times New Roman" pitchFamily="18" charset="0"/>
              </a:rPr>
              <a:t>  </a:t>
            </a:r>
            <a:r>
              <a:rPr lang="en-US" sz="2500" dirty="0" err="1" smtClean="0">
                <a:latin typeface="Times New Roman" pitchFamily="18" charset="0"/>
                <a:cs typeface="Times New Roman" pitchFamily="18" charset="0"/>
              </a:rPr>
              <a:t>sữa</a:t>
            </a:r>
            <a:endParaRPr lang="en" sz="2500" dirty="0">
              <a:latin typeface="Times New Roman" pitchFamily="18" charset="0"/>
              <a:cs typeface="Times New Roman" pitchFamily="18" charset="0"/>
            </a:endParaRPr>
          </a:p>
        </p:txBody>
      </p:sp>
      <p:pic>
        <p:nvPicPr>
          <p:cNvPr id="9218" name="Picture 2" descr="Không có mô tả."/>
          <p:cNvPicPr>
            <a:picLocks noChangeAspect="1" noChangeArrowheads="1"/>
          </p:cNvPicPr>
          <p:nvPr/>
        </p:nvPicPr>
        <p:blipFill rotWithShape="1">
          <a:blip r:embed="rId3">
            <a:extLst>
              <a:ext uri="{28A0092B-C50C-407E-A947-70E740481C1C}">
                <a14:useLocalDpi xmlns:a14="http://schemas.microsoft.com/office/drawing/2010/main" val="0"/>
              </a:ext>
            </a:extLst>
          </a:blip>
          <a:srcRect l="4472" t="15451" r="6230" b="4793"/>
          <a:stretch/>
        </p:blipFill>
        <p:spPr bwMode="auto">
          <a:xfrm>
            <a:off x="821094" y="750269"/>
            <a:ext cx="7350519" cy="369110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79994209"/>
      </p:ext>
    </p:extLst>
  </p:cSld>
  <p:clrMapOvr>
    <a:masterClrMapping/>
  </p:clrMapOvr>
  <p:transition spd="slow">
    <p:cut/>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pic>
        <p:nvPicPr>
          <p:cNvPr id="9220" name="Picture 4" descr="Không có mô tả."/>
          <p:cNvPicPr>
            <a:picLocks noChangeAspect="1" noChangeArrowheads="1"/>
          </p:cNvPicPr>
          <p:nvPr/>
        </p:nvPicPr>
        <p:blipFill rotWithShape="1">
          <a:blip r:embed="rId3">
            <a:extLst>
              <a:ext uri="{28A0092B-C50C-407E-A947-70E740481C1C}">
                <a14:useLocalDpi xmlns:a14="http://schemas.microsoft.com/office/drawing/2010/main" val="0"/>
              </a:ext>
            </a:extLst>
          </a:blip>
          <a:srcRect l="19351" t="9499" r="20571" b="6966"/>
          <a:stretch/>
        </p:blipFill>
        <p:spPr bwMode="auto">
          <a:xfrm>
            <a:off x="133699" y="991979"/>
            <a:ext cx="3507154" cy="2741634"/>
          </a:xfrm>
          <a:prstGeom prst="rect">
            <a:avLst/>
          </a:prstGeom>
          <a:noFill/>
          <a:extLst>
            <a:ext uri="{909E8E84-426E-40DD-AFC4-6F175D3DCCD1}">
              <a14:hiddenFill xmlns:a14="http://schemas.microsoft.com/office/drawing/2010/main">
                <a:solidFill>
                  <a:srgbClr val="FFFFFF"/>
                </a:solidFill>
              </a14:hiddenFill>
            </a:ext>
          </a:extLst>
        </p:spPr>
      </p:pic>
      <p:sp>
        <p:nvSpPr>
          <p:cNvPr id="6" name="Shape 522"/>
          <p:cNvSpPr txBox="1">
            <a:spLocks/>
          </p:cNvSpPr>
          <p:nvPr/>
        </p:nvSpPr>
        <p:spPr>
          <a:xfrm>
            <a:off x="659344" y="505594"/>
            <a:ext cx="2419758" cy="482179"/>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smtClean="0">
                <a:latin typeface="Times New Roman" pitchFamily="18" charset="0"/>
                <a:cs typeface="Times New Roman" pitchFamily="18" charset="0"/>
              </a:rPr>
              <a:t>Edit </a:t>
            </a:r>
            <a:r>
              <a:rPr lang="en-US" dirty="0" err="1" smtClean="0">
                <a:latin typeface="Times New Roman" pitchFamily="18" charset="0"/>
                <a:cs typeface="Times New Roman" pitchFamily="18" charset="0"/>
              </a:rPr>
              <a:t>sữa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nè</a:t>
            </a:r>
            <a:endParaRPr lang="en" dirty="0">
              <a:latin typeface="Times New Roman" pitchFamily="18" charset="0"/>
              <a:cs typeface="Times New Roman" pitchFamily="18" charset="0"/>
            </a:endParaRPr>
          </a:p>
        </p:txBody>
      </p:sp>
      <p:pic>
        <p:nvPicPr>
          <p:cNvPr id="9224" name="Picture 8" descr="Không có mô tả."/>
          <p:cNvPicPr>
            <a:picLocks noChangeAspect="1" noChangeArrowheads="1"/>
          </p:cNvPicPr>
          <p:nvPr/>
        </p:nvPicPr>
        <p:blipFill rotWithShape="1">
          <a:blip r:embed="rId4">
            <a:extLst>
              <a:ext uri="{28A0092B-C50C-407E-A947-70E740481C1C}">
                <a14:useLocalDpi xmlns:a14="http://schemas.microsoft.com/office/drawing/2010/main" val="0"/>
              </a:ext>
            </a:extLst>
          </a:blip>
          <a:srcRect l="24460" t="26033" r="25869" b="22020"/>
          <a:stretch/>
        </p:blipFill>
        <p:spPr bwMode="auto">
          <a:xfrm>
            <a:off x="4086809" y="991979"/>
            <a:ext cx="4609322" cy="2710221"/>
          </a:xfrm>
          <a:prstGeom prst="rect">
            <a:avLst/>
          </a:prstGeom>
          <a:noFill/>
          <a:extLst>
            <a:ext uri="{909E8E84-426E-40DD-AFC4-6F175D3DCCD1}">
              <a14:hiddenFill xmlns:a14="http://schemas.microsoft.com/office/drawing/2010/main">
                <a:solidFill>
                  <a:srgbClr val="FFFFFF"/>
                </a:solidFill>
              </a14:hiddenFill>
            </a:ext>
          </a:extLst>
        </p:spPr>
      </p:pic>
      <p:sp>
        <p:nvSpPr>
          <p:cNvPr id="9" name="Shape 522"/>
          <p:cNvSpPr txBox="1">
            <a:spLocks/>
          </p:cNvSpPr>
          <p:nvPr/>
        </p:nvSpPr>
        <p:spPr>
          <a:xfrm>
            <a:off x="5113176" y="509800"/>
            <a:ext cx="2799183" cy="482179"/>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err="1" smtClean="0">
                <a:latin typeface="Times New Roman" pitchFamily="18" charset="0"/>
                <a:cs typeface="Times New Roman" pitchFamily="18" charset="0"/>
              </a:rPr>
              <a:t>Thông</a:t>
            </a:r>
            <a:r>
              <a:rPr lang="en-US" dirty="0" smtClean="0">
                <a:latin typeface="Times New Roman" pitchFamily="18" charset="0"/>
                <a:cs typeface="Times New Roman" pitchFamily="18" charset="0"/>
              </a:rPr>
              <a:t> tin </a:t>
            </a:r>
            <a:r>
              <a:rPr lang="en-US" dirty="0" err="1" smtClean="0">
                <a:latin typeface="Times New Roman" pitchFamily="18" charset="0"/>
                <a:cs typeface="Times New Roman" pitchFamily="18" charset="0"/>
              </a:rPr>
              <a:t>sữa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nè</a:t>
            </a:r>
            <a:endParaRPr lang="en" dirty="0">
              <a:latin typeface="Times New Roman" pitchFamily="18" charset="0"/>
              <a:cs typeface="Times New Roman" pitchFamily="18" charset="0"/>
            </a:endParaRPr>
          </a:p>
        </p:txBody>
      </p:sp>
    </p:spTree>
    <p:extLst>
      <p:ext uri="{BB962C8B-B14F-4D97-AF65-F5344CB8AC3E}">
        <p14:creationId xmlns:p14="http://schemas.microsoft.com/office/powerpoint/2010/main" val="3026521918"/>
      </p:ext>
    </p:extLst>
  </p:cSld>
  <p:clrMapOvr>
    <a:masterClrMapping/>
  </p:clrMapOvr>
  <p:transition spd="slow">
    <p:cut/>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9" name="Shape 522"/>
          <p:cNvSpPr txBox="1">
            <a:spLocks/>
          </p:cNvSpPr>
          <p:nvPr/>
        </p:nvSpPr>
        <p:spPr>
          <a:xfrm>
            <a:off x="3037115" y="323187"/>
            <a:ext cx="2799183" cy="482179"/>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err="1" smtClean="0">
                <a:latin typeface="Times New Roman" pitchFamily="18" charset="0"/>
                <a:cs typeface="Times New Roman" pitchFamily="18" charset="0"/>
              </a:rPr>
              <a:t>Thêm</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sữa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nè</a:t>
            </a:r>
            <a:endParaRPr lang="en" dirty="0">
              <a:latin typeface="Times New Roman" pitchFamily="18" charset="0"/>
              <a:cs typeface="Times New Roman" pitchFamily="18" charset="0"/>
            </a:endParaRPr>
          </a:p>
        </p:txBody>
      </p:sp>
      <p:pic>
        <p:nvPicPr>
          <p:cNvPr id="15362" name="Picture 2" descr="Không có mô tả."/>
          <p:cNvPicPr>
            <a:picLocks noChangeAspect="1" noChangeArrowheads="1"/>
          </p:cNvPicPr>
          <p:nvPr/>
        </p:nvPicPr>
        <p:blipFill rotWithShape="1">
          <a:blip r:embed="rId3">
            <a:extLst>
              <a:ext uri="{28A0092B-C50C-407E-A947-70E740481C1C}">
                <a14:useLocalDpi xmlns:a14="http://schemas.microsoft.com/office/drawing/2010/main" val="0"/>
              </a:ext>
            </a:extLst>
          </a:blip>
          <a:srcRect l="19416" t="8157" r="20473" b="4905"/>
          <a:stretch/>
        </p:blipFill>
        <p:spPr bwMode="auto">
          <a:xfrm>
            <a:off x="2239348" y="805367"/>
            <a:ext cx="4394718" cy="35735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77819233"/>
      </p:ext>
    </p:extLst>
  </p:cSld>
  <p:clrMapOvr>
    <a:masterClrMapping/>
  </p:clrMapOvr>
  <p:transition spd="slow">
    <p:cut/>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9" name="Shape 522"/>
          <p:cNvSpPr txBox="1">
            <a:spLocks/>
          </p:cNvSpPr>
          <p:nvPr/>
        </p:nvSpPr>
        <p:spPr>
          <a:xfrm>
            <a:off x="1717145" y="2715989"/>
            <a:ext cx="2165014" cy="482179"/>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err="1" smtClean="0">
                <a:latin typeface="Times New Roman" pitchFamily="18" charset="0"/>
                <a:cs typeface="Times New Roman" pitchFamily="18" charset="0"/>
              </a:rPr>
              <a:t>Bảng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khách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hàng</a:t>
            </a:r>
            <a:endParaRPr lang="en" dirty="0">
              <a:latin typeface="Times New Roman" pitchFamily="18" charset="0"/>
              <a:cs typeface="Times New Roman" pitchFamily="18" charset="0"/>
            </a:endParaRPr>
          </a:p>
        </p:txBody>
      </p:sp>
      <p:pic>
        <p:nvPicPr>
          <p:cNvPr id="12290"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l="15452" t="20000" r="17732" b="35770"/>
          <a:stretch/>
        </p:blipFill>
        <p:spPr bwMode="auto">
          <a:xfrm>
            <a:off x="148978" y="562771"/>
            <a:ext cx="5785604" cy="215321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292" name="Picture 4" descr="Không có mô tả."/>
          <p:cNvPicPr>
            <a:picLocks noChangeAspect="1" noChangeArrowheads="1"/>
          </p:cNvPicPr>
          <p:nvPr/>
        </p:nvPicPr>
        <p:blipFill rotWithShape="1">
          <a:blip r:embed="rId4">
            <a:extLst>
              <a:ext uri="{28A0092B-C50C-407E-A947-70E740481C1C}">
                <a14:useLocalDpi xmlns:a14="http://schemas.microsoft.com/office/drawing/2010/main" val="0"/>
              </a:ext>
            </a:extLst>
          </a:blip>
          <a:srcRect l="29649" t="12572" r="29610" b="13169"/>
          <a:stretch/>
        </p:blipFill>
        <p:spPr bwMode="auto">
          <a:xfrm>
            <a:off x="6363945" y="2136711"/>
            <a:ext cx="2304193" cy="2361226"/>
          </a:xfrm>
          <a:prstGeom prst="rect">
            <a:avLst/>
          </a:prstGeom>
          <a:noFill/>
          <a:extLst>
            <a:ext uri="{909E8E84-426E-40DD-AFC4-6F175D3DCCD1}">
              <a14:hiddenFill xmlns:a14="http://schemas.microsoft.com/office/drawing/2010/main">
                <a:solidFill>
                  <a:srgbClr val="FFFFFF"/>
                </a:solidFill>
              </a14:hiddenFill>
            </a:ext>
          </a:extLst>
        </p:spPr>
      </p:pic>
      <p:sp>
        <p:nvSpPr>
          <p:cNvPr id="8" name="Shape 522"/>
          <p:cNvSpPr txBox="1">
            <a:spLocks/>
          </p:cNvSpPr>
          <p:nvPr/>
        </p:nvSpPr>
        <p:spPr>
          <a:xfrm>
            <a:off x="6144285" y="1813855"/>
            <a:ext cx="2887748" cy="348040"/>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smtClean="0">
                <a:latin typeface="Times New Roman" pitchFamily="18" charset="0"/>
                <a:cs typeface="Times New Roman" pitchFamily="18" charset="0"/>
              </a:rPr>
              <a:t>Edit </a:t>
            </a:r>
            <a:r>
              <a:rPr lang="en-US" dirty="0" err="1" smtClean="0">
                <a:latin typeface="Times New Roman" pitchFamily="18" charset="0"/>
                <a:cs typeface="Times New Roman" pitchFamily="18" charset="0"/>
              </a:rPr>
              <a:t>bảng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khách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hàng</a:t>
            </a:r>
            <a:endParaRPr lang="en" dirty="0">
              <a:latin typeface="Times New Roman" pitchFamily="18" charset="0"/>
              <a:cs typeface="Times New Roman" pitchFamily="18" charset="0"/>
            </a:endParaRPr>
          </a:p>
        </p:txBody>
      </p:sp>
    </p:spTree>
    <p:extLst>
      <p:ext uri="{BB962C8B-B14F-4D97-AF65-F5344CB8AC3E}">
        <p14:creationId xmlns:p14="http://schemas.microsoft.com/office/powerpoint/2010/main" val="1614908324"/>
      </p:ext>
    </p:extLst>
  </p:cSld>
  <p:clrMapOvr>
    <a:masterClrMapping/>
  </p:clrMapOvr>
  <p:transition spd="slow">
    <p:cut/>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9" name="Shape 522"/>
          <p:cNvSpPr txBox="1">
            <a:spLocks/>
          </p:cNvSpPr>
          <p:nvPr/>
        </p:nvSpPr>
        <p:spPr>
          <a:xfrm>
            <a:off x="3037115" y="323187"/>
            <a:ext cx="2799183" cy="482179"/>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err="1" smtClean="0">
                <a:latin typeface="Times New Roman" pitchFamily="18" charset="0"/>
                <a:cs typeface="Times New Roman" pitchFamily="18" charset="0"/>
              </a:rPr>
              <a:t>Thêm</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khách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hàng</a:t>
            </a:r>
            <a:endParaRPr lang="en" dirty="0">
              <a:latin typeface="Times New Roman" pitchFamily="18" charset="0"/>
              <a:cs typeface="Times New Roman" pitchFamily="18" charset="0"/>
            </a:endParaRPr>
          </a:p>
        </p:txBody>
      </p:sp>
      <p:pic>
        <p:nvPicPr>
          <p:cNvPr id="16386" name="Picture 2" descr="Không có mô tả."/>
          <p:cNvPicPr>
            <a:picLocks noChangeAspect="1" noChangeArrowheads="1"/>
          </p:cNvPicPr>
          <p:nvPr/>
        </p:nvPicPr>
        <p:blipFill rotWithShape="1">
          <a:blip r:embed="rId3">
            <a:extLst>
              <a:ext uri="{28A0092B-C50C-407E-A947-70E740481C1C}">
                <a14:useLocalDpi xmlns:a14="http://schemas.microsoft.com/office/drawing/2010/main" val="0"/>
              </a:ext>
            </a:extLst>
          </a:blip>
          <a:srcRect l="29169" t="12247" r="29176" b="11842"/>
          <a:stretch/>
        </p:blipFill>
        <p:spPr bwMode="auto">
          <a:xfrm>
            <a:off x="2673219" y="805366"/>
            <a:ext cx="3526974" cy="36137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5649864"/>
      </p:ext>
    </p:extLst>
  </p:cSld>
  <p:clrMapOvr>
    <a:masterClrMapping/>
  </p:clrMapOvr>
  <p:transition spd="slow">
    <p:cut/>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9" name="Shape 522"/>
          <p:cNvSpPr txBox="1">
            <a:spLocks/>
          </p:cNvSpPr>
          <p:nvPr/>
        </p:nvSpPr>
        <p:spPr>
          <a:xfrm>
            <a:off x="942547" y="2959167"/>
            <a:ext cx="2165014" cy="482179"/>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err="1" smtClean="0">
                <a:latin typeface="Times New Roman" pitchFamily="18" charset="0"/>
                <a:cs typeface="Times New Roman" pitchFamily="18" charset="0"/>
              </a:rPr>
              <a:t>Bảng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hãng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sữa</a:t>
            </a:r>
            <a:endParaRPr lang="en" dirty="0">
              <a:latin typeface="Times New Roman" pitchFamily="18" charset="0"/>
              <a:cs typeface="Times New Roman" pitchFamily="18" charset="0"/>
            </a:endParaRPr>
          </a:p>
        </p:txBody>
      </p:sp>
      <p:pic>
        <p:nvPicPr>
          <p:cNvPr id="12292" name="Picture 4" descr="Không có mô tả."/>
          <p:cNvPicPr>
            <a:picLocks noChangeAspect="1" noChangeArrowheads="1"/>
          </p:cNvPicPr>
          <p:nvPr/>
        </p:nvPicPr>
        <p:blipFill rotWithShape="1">
          <a:blip r:embed="rId3">
            <a:extLst>
              <a:ext uri="{28A0092B-C50C-407E-A947-70E740481C1C}">
                <a14:useLocalDpi xmlns:a14="http://schemas.microsoft.com/office/drawing/2010/main" val="0"/>
              </a:ext>
            </a:extLst>
          </a:blip>
          <a:srcRect l="29649" t="12572" r="29610" b="13169"/>
          <a:stretch/>
        </p:blipFill>
        <p:spPr bwMode="auto">
          <a:xfrm>
            <a:off x="5805939" y="1705853"/>
            <a:ext cx="2551076" cy="2614220"/>
          </a:xfrm>
          <a:prstGeom prst="rect">
            <a:avLst/>
          </a:prstGeom>
          <a:noFill/>
          <a:extLst>
            <a:ext uri="{909E8E84-426E-40DD-AFC4-6F175D3DCCD1}">
              <a14:hiddenFill xmlns:a14="http://schemas.microsoft.com/office/drawing/2010/main">
                <a:solidFill>
                  <a:srgbClr val="FFFFFF"/>
                </a:solidFill>
              </a14:hiddenFill>
            </a:ext>
          </a:extLst>
        </p:spPr>
      </p:pic>
      <p:sp>
        <p:nvSpPr>
          <p:cNvPr id="8" name="Shape 522"/>
          <p:cNvSpPr txBox="1">
            <a:spLocks/>
          </p:cNvSpPr>
          <p:nvPr/>
        </p:nvSpPr>
        <p:spPr>
          <a:xfrm>
            <a:off x="5915150" y="1381880"/>
            <a:ext cx="2332653" cy="348040"/>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smtClean="0">
                <a:latin typeface="Times New Roman" pitchFamily="18" charset="0"/>
                <a:cs typeface="Times New Roman" pitchFamily="18" charset="0"/>
              </a:rPr>
              <a:t>Edit </a:t>
            </a:r>
            <a:r>
              <a:rPr lang="en-US" dirty="0" err="1" smtClean="0">
                <a:latin typeface="Times New Roman" pitchFamily="18" charset="0"/>
                <a:cs typeface="Times New Roman" pitchFamily="18" charset="0"/>
              </a:rPr>
              <a:t>bảng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hãng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sữa</a:t>
            </a:r>
            <a:endParaRPr lang="en" dirty="0">
              <a:latin typeface="Times New Roman" pitchFamily="18" charset="0"/>
              <a:cs typeface="Times New Roman" pitchFamily="18" charset="0"/>
            </a:endParaRPr>
          </a:p>
        </p:txBody>
      </p:sp>
      <p:pic>
        <p:nvPicPr>
          <p:cNvPr id="13314" name="Picture 2" descr="Không có mô tả."/>
          <p:cNvPicPr>
            <a:picLocks noChangeAspect="1" noChangeArrowheads="1"/>
          </p:cNvPicPr>
          <p:nvPr/>
        </p:nvPicPr>
        <p:blipFill rotWithShape="1">
          <a:blip r:embed="rId4">
            <a:extLst>
              <a:ext uri="{28A0092B-C50C-407E-A947-70E740481C1C}">
                <a14:useLocalDpi xmlns:a14="http://schemas.microsoft.com/office/drawing/2010/main" val="0"/>
              </a:ext>
            </a:extLst>
          </a:blip>
          <a:srcRect l="4503" t="9553" r="5918" b="7561"/>
          <a:stretch/>
        </p:blipFill>
        <p:spPr bwMode="auto">
          <a:xfrm>
            <a:off x="158621" y="251926"/>
            <a:ext cx="5197152" cy="270364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808844"/>
      </p:ext>
    </p:extLst>
  </p:cSld>
  <p:clrMapOvr>
    <a:masterClrMapping/>
  </p:clrMapOvr>
  <p:transition spd="slow">
    <p:cut/>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Shape 467"/>
          <p:cNvSpPr txBox="1">
            <a:spLocks noGrp="1"/>
          </p:cNvSpPr>
          <p:nvPr>
            <p:ph type="ctrTitle" idx="4294967295"/>
          </p:nvPr>
        </p:nvSpPr>
        <p:spPr>
          <a:xfrm>
            <a:off x="1275149" y="447870"/>
            <a:ext cx="6593700" cy="1990480"/>
          </a:xfrm>
          <a:prstGeom prst="rect">
            <a:avLst/>
          </a:prstGeom>
          <a:noFill/>
          <a:ln>
            <a:noFill/>
          </a:ln>
        </p:spPr>
        <p:txBody>
          <a:bodyPr lIns="91425" tIns="91425" rIns="91425" bIns="91425" anchor="b" anchorCtr="0">
            <a:noAutofit/>
          </a:bodyPr>
          <a:lstStyle/>
          <a:p>
            <a:pPr lvl="0">
              <a:spcBef>
                <a:spcPts val="0"/>
              </a:spcBef>
              <a:buNone/>
            </a:pPr>
            <a:r>
              <a:rPr lang="en" sz="10000" dirty="0"/>
              <a:t>HELLO!</a:t>
            </a:r>
          </a:p>
        </p:txBody>
      </p:sp>
      <p:sp>
        <p:nvSpPr>
          <p:cNvPr id="468" name="Shape 468"/>
          <p:cNvSpPr txBox="1">
            <a:spLocks noGrp="1"/>
          </p:cNvSpPr>
          <p:nvPr>
            <p:ph type="subTitle" idx="4294967295"/>
          </p:nvPr>
        </p:nvSpPr>
        <p:spPr>
          <a:xfrm>
            <a:off x="1443101" y="2325749"/>
            <a:ext cx="6263985" cy="1680899"/>
          </a:xfrm>
          <a:prstGeom prst="rect">
            <a:avLst/>
          </a:prstGeom>
          <a:noFill/>
          <a:ln>
            <a:noFill/>
          </a:ln>
        </p:spPr>
        <p:txBody>
          <a:bodyPr lIns="91425" tIns="91425" rIns="91425" bIns="91425" anchor="t" anchorCtr="0">
            <a:noAutofit/>
          </a:bodyPr>
          <a:lstStyle/>
          <a:p>
            <a:pPr lvl="0" algn="ctr" rtl="0">
              <a:spcBef>
                <a:spcPts val="0"/>
              </a:spcBef>
              <a:buNone/>
            </a:pPr>
            <a:r>
              <a:rPr lang="en" sz="3000" b="1" dirty="0" smtClean="0">
                <a:latin typeface="Times New Roman" pitchFamily="18" charset="0"/>
                <a:cs typeface="Times New Roman" pitchFamily="18" charset="0"/>
              </a:rPr>
              <a:t>Tôi là </a:t>
            </a:r>
            <a:r>
              <a:rPr lang="en" sz="3600" b="1" dirty="0" smtClean="0">
                <a:solidFill>
                  <a:srgbClr val="FF0000"/>
                </a:solidFill>
                <a:latin typeface="Times New Roman" pitchFamily="18" charset="0"/>
                <a:cs typeface="Times New Roman" pitchFamily="18" charset="0"/>
              </a:rPr>
              <a:t>P&amp;T milk</a:t>
            </a:r>
            <a:endParaRPr lang="en" sz="3600" b="1" dirty="0">
              <a:solidFill>
                <a:srgbClr val="FF0000"/>
              </a:solidFill>
              <a:latin typeface="Times New Roman" pitchFamily="18" charset="0"/>
              <a:cs typeface="Times New Roman" pitchFamily="18" charset="0"/>
            </a:endParaRPr>
          </a:p>
          <a:p>
            <a:pPr algn="ctr">
              <a:spcBef>
                <a:spcPts val="0"/>
              </a:spcBef>
              <a:buClr>
                <a:schemeClr val="dk1"/>
              </a:buClr>
              <a:buSzPct val="55000"/>
              <a:buNone/>
            </a:pPr>
            <a:r>
              <a:rPr lang="en-US" dirty="0">
                <a:latin typeface="Times New Roman" pitchFamily="18" charset="0"/>
                <a:cs typeface="Times New Roman" pitchFamily="18" charset="0"/>
              </a:rPr>
              <a:t>C</a:t>
            </a:r>
            <a:r>
              <a:rPr lang="en" dirty="0">
                <a:latin typeface="Times New Roman" pitchFamily="18" charset="0"/>
                <a:cs typeface="Times New Roman" pitchFamily="18" charset="0"/>
              </a:rPr>
              <a:t>ho phép tôi giới thiệu thêm </a:t>
            </a:r>
            <a:r>
              <a:rPr lang="en" dirty="0" smtClean="0">
                <a:latin typeface="Times New Roman" pitchFamily="18" charset="0"/>
                <a:cs typeface="Times New Roman" pitchFamily="18" charset="0"/>
              </a:rPr>
              <a:t>về bản thân mình nhé</a:t>
            </a:r>
            <a:endParaRPr lang="en-US" dirty="0" smtClean="0">
              <a:latin typeface="Times New Roman" pitchFamily="18" charset="0"/>
              <a:cs typeface="Times New Roman" pitchFamily="18" charset="0"/>
            </a:endParaRPr>
          </a:p>
        </p:txBody>
      </p:sp>
    </p:spTree>
  </p:cSld>
  <p:clrMapOvr>
    <a:masterClrMapping/>
  </p:clrMapOvr>
  <p:transition spd="slow">
    <p:cut/>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9" name="Shape 522"/>
          <p:cNvSpPr txBox="1">
            <a:spLocks/>
          </p:cNvSpPr>
          <p:nvPr/>
        </p:nvSpPr>
        <p:spPr>
          <a:xfrm>
            <a:off x="3037115" y="323187"/>
            <a:ext cx="2799183" cy="482179"/>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err="1" smtClean="0">
                <a:latin typeface="Times New Roman" pitchFamily="18" charset="0"/>
                <a:cs typeface="Times New Roman" pitchFamily="18" charset="0"/>
              </a:rPr>
              <a:t>Thêm</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hãng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sữa</a:t>
            </a:r>
            <a:endParaRPr lang="en" dirty="0">
              <a:latin typeface="Times New Roman" pitchFamily="18" charset="0"/>
              <a:cs typeface="Times New Roman" pitchFamily="18" charset="0"/>
            </a:endParaRPr>
          </a:p>
        </p:txBody>
      </p:sp>
      <p:pic>
        <p:nvPicPr>
          <p:cNvPr id="18434" name="Picture 2" descr="Không có mô tả."/>
          <p:cNvPicPr>
            <a:picLocks noChangeAspect="1" noChangeArrowheads="1"/>
          </p:cNvPicPr>
          <p:nvPr/>
        </p:nvPicPr>
        <p:blipFill rotWithShape="1">
          <a:blip r:embed="rId3">
            <a:extLst>
              <a:ext uri="{28A0092B-C50C-407E-A947-70E740481C1C}">
                <a14:useLocalDpi xmlns:a14="http://schemas.microsoft.com/office/drawing/2010/main" val="0"/>
              </a:ext>
            </a:extLst>
          </a:blip>
          <a:srcRect l="28628" t="11800" r="28797" b="17696"/>
          <a:stretch/>
        </p:blipFill>
        <p:spPr bwMode="auto">
          <a:xfrm>
            <a:off x="2313990" y="805366"/>
            <a:ext cx="4012166" cy="37354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2779028"/>
      </p:ext>
    </p:extLst>
  </p:cSld>
  <p:clrMapOvr>
    <a:masterClrMapping/>
  </p:clrMapOvr>
  <p:transition spd="slow">
    <p:cut/>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9" name="Shape 522"/>
          <p:cNvSpPr txBox="1">
            <a:spLocks/>
          </p:cNvSpPr>
          <p:nvPr/>
        </p:nvSpPr>
        <p:spPr>
          <a:xfrm>
            <a:off x="3177074" y="905070"/>
            <a:ext cx="2799183" cy="646746"/>
          </a:xfrm>
          <a:prstGeom prst="rect">
            <a:avLst/>
          </a:prstGeom>
          <a:solidFill>
            <a:srgbClr val="FFC000"/>
          </a:solid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sz="3000" dirty="0" smtClean="0">
                <a:solidFill>
                  <a:srgbClr val="FF0000"/>
                </a:solidFill>
                <a:latin typeface="Times New Roman" pitchFamily="18" charset="0"/>
                <a:cs typeface="Times New Roman" pitchFamily="18" charset="0"/>
              </a:rPr>
              <a:t>LƯU Ý</a:t>
            </a:r>
            <a:endParaRPr lang="en" sz="3000" dirty="0">
              <a:solidFill>
                <a:srgbClr val="FF0000"/>
              </a:solidFill>
              <a:latin typeface="Times New Roman" pitchFamily="18" charset="0"/>
              <a:cs typeface="Times New Roman" pitchFamily="18" charset="0"/>
            </a:endParaRPr>
          </a:p>
        </p:txBody>
      </p:sp>
      <p:sp>
        <p:nvSpPr>
          <p:cNvPr id="4" name="Shape 522"/>
          <p:cNvSpPr txBox="1">
            <a:spLocks/>
          </p:cNvSpPr>
          <p:nvPr/>
        </p:nvSpPr>
        <p:spPr>
          <a:xfrm>
            <a:off x="1837901" y="1763485"/>
            <a:ext cx="5477528" cy="1147665"/>
          </a:xfrm>
          <a:prstGeom prst="rect">
            <a:avLst/>
          </a:prstGeom>
          <a:ln/>
        </p:spPr>
        <p:style>
          <a:lnRef idx="1">
            <a:schemeClr val="accent3"/>
          </a:lnRef>
          <a:fillRef idx="2">
            <a:schemeClr val="accent3"/>
          </a:fillRef>
          <a:effectRef idx="1">
            <a:schemeClr val="accent3"/>
          </a:effectRef>
          <a:fontRef idx="minor">
            <a:schemeClr val="dk1"/>
          </a:fontRef>
        </p:style>
        <p:txBody>
          <a:bodyPr lIns="91425" tIns="91425" rIns="91425" bIns="91425" anchor="b" anchorCtr="0">
            <a:noAutofit/>
            <a:scene3d>
              <a:camera prst="orthographicFront"/>
              <a:lightRig rig="flat" dir="tl">
                <a:rot lat="0" lon="0" rev="6600000"/>
              </a:lightRig>
            </a:scene3d>
            <a:sp3d extrusionH="25400" contourW="8890">
              <a:bevelT w="38100" h="31750"/>
              <a:contourClr>
                <a:schemeClr val="accent2">
                  <a:shade val="75000"/>
                </a:schemeClr>
              </a:contourClr>
            </a:sp3d>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Trong</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bảng</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hãng</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sữa</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nút</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smtClean="0">
                <a:ln w="11430"/>
                <a:solidFill>
                  <a:srgbClr val="FF0000"/>
                </a:solidFill>
                <a:effectLst>
                  <a:outerShdw blurRad="50800" dist="39000" dir="5460000" algn="tl">
                    <a:srgbClr val="000000">
                      <a:alpha val="38000"/>
                    </a:srgbClr>
                  </a:outerShdw>
                </a:effectLst>
                <a:latin typeface="Times New Roman" pitchFamily="18" charset="0"/>
                <a:cs typeface="Times New Roman" pitchFamily="18" charset="0"/>
              </a:rPr>
              <a:t>delete</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sẽ</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xóa</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chính</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nó</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đồng</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thời</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sẽ</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xóa</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luôn</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những</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sữa</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có</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hãng</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đó</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Vậy</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nên</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hãy</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suy</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nghĩ</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thật</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kĩ</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trước</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khi</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xóa</a:t>
            </a:r>
            <a:r>
              <a:rPr lang="en-US" dirty="0"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 </a:t>
            </a:r>
            <a:r>
              <a:rPr lang="en-US" dirty="0" err="1" smtClean="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rPr>
              <a:t>nhé</a:t>
            </a:r>
            <a:endParaRPr lang="en" dirty="0">
              <a:ln w="11430"/>
              <a:gradFill>
                <a:gsLst>
                  <a:gs pos="0">
                    <a:schemeClr val="accent2">
                      <a:tint val="70000"/>
                      <a:satMod val="245000"/>
                    </a:schemeClr>
                  </a:gs>
                  <a:gs pos="75000">
                    <a:schemeClr val="accent2">
                      <a:tint val="90000"/>
                      <a:shade val="60000"/>
                      <a:satMod val="240000"/>
                    </a:schemeClr>
                  </a:gs>
                  <a:gs pos="100000">
                    <a:schemeClr val="accent2">
                      <a:tint val="100000"/>
                      <a:shade val="50000"/>
                      <a:satMod val="240000"/>
                    </a:schemeClr>
                  </a:gs>
                </a:gsLst>
                <a:lin ang="5400000"/>
              </a:gradFill>
              <a:effectLst>
                <a:outerShdw blurRad="50800" dist="39000" dir="5460000" algn="tl">
                  <a:srgbClr val="000000">
                    <a:alpha val="38000"/>
                  </a:srgbClr>
                </a:outerShdw>
              </a:effectLst>
              <a:latin typeface="Times New Roman" pitchFamily="18" charset="0"/>
              <a:cs typeface="Times New Roman" pitchFamily="18" charset="0"/>
            </a:endParaRPr>
          </a:p>
        </p:txBody>
      </p:sp>
    </p:spTree>
    <p:extLst>
      <p:ext uri="{BB962C8B-B14F-4D97-AF65-F5344CB8AC3E}">
        <p14:creationId xmlns:p14="http://schemas.microsoft.com/office/powerpoint/2010/main" val="2573029965"/>
      </p:ext>
    </p:extLst>
  </p:cSld>
  <p:clrMapOvr>
    <a:masterClrMapping/>
  </p:clrMapOvr>
  <p:transition spd="slow">
    <p:cut/>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21"/>
        <p:cNvGrpSpPr/>
        <p:nvPr/>
      </p:nvGrpSpPr>
      <p:grpSpPr>
        <a:xfrm>
          <a:off x="0" y="0"/>
          <a:ext cx="0" cy="0"/>
          <a:chOff x="0" y="0"/>
          <a:chExt cx="0" cy="0"/>
        </a:xfrm>
      </p:grpSpPr>
      <p:sp>
        <p:nvSpPr>
          <p:cNvPr id="9" name="Shape 522"/>
          <p:cNvSpPr txBox="1">
            <a:spLocks/>
          </p:cNvSpPr>
          <p:nvPr/>
        </p:nvSpPr>
        <p:spPr>
          <a:xfrm>
            <a:off x="3177074" y="345233"/>
            <a:ext cx="2799183" cy="646746"/>
          </a:xfrm>
          <a:prstGeom prst="rect">
            <a:avLst/>
          </a:prstGeom>
          <a:ln/>
        </p:spPr>
        <p:style>
          <a:lnRef idx="1">
            <a:schemeClr val="accent2"/>
          </a:lnRef>
          <a:fillRef idx="2">
            <a:schemeClr val="accent2"/>
          </a:fillRef>
          <a:effectRef idx="1">
            <a:schemeClr val="accent2"/>
          </a:effectRef>
          <a:fontRef idx="minor">
            <a:schemeClr val="dk1"/>
          </a:fontRef>
        </p:style>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sz="3000" dirty="0" err="1" smtClean="0">
                <a:solidFill>
                  <a:schemeClr val="accent1">
                    <a:lumMod val="60000"/>
                    <a:lumOff val="40000"/>
                  </a:schemeClr>
                </a:solidFill>
                <a:latin typeface="Times New Roman" pitchFamily="18" charset="0"/>
                <a:cs typeface="Times New Roman" pitchFamily="18" charset="0"/>
              </a:rPr>
              <a:t>Nhiệm</a:t>
            </a:r>
            <a:r>
              <a:rPr lang="en-US" sz="3000" dirty="0" smtClean="0">
                <a:solidFill>
                  <a:schemeClr val="accent1">
                    <a:lumMod val="60000"/>
                    <a:lumOff val="40000"/>
                  </a:schemeClr>
                </a:solidFill>
                <a:latin typeface="Times New Roman" pitchFamily="18" charset="0"/>
                <a:cs typeface="Times New Roman" pitchFamily="18" charset="0"/>
              </a:rPr>
              <a:t> </a:t>
            </a:r>
            <a:r>
              <a:rPr lang="en-US" sz="3000" dirty="0" err="1" smtClean="0">
                <a:solidFill>
                  <a:schemeClr val="accent1">
                    <a:lumMod val="60000"/>
                    <a:lumOff val="40000"/>
                  </a:schemeClr>
                </a:solidFill>
                <a:latin typeface="Times New Roman" pitchFamily="18" charset="0"/>
                <a:cs typeface="Times New Roman" pitchFamily="18" charset="0"/>
              </a:rPr>
              <a:t>vụ</a:t>
            </a:r>
            <a:endParaRPr lang="en" sz="3000" dirty="0">
              <a:solidFill>
                <a:schemeClr val="accent1">
                  <a:lumMod val="60000"/>
                  <a:lumOff val="40000"/>
                </a:schemeClr>
              </a:solidFill>
              <a:latin typeface="Times New Roman" pitchFamily="18" charset="0"/>
              <a:cs typeface="Times New Roman" pitchFamily="18" charset="0"/>
            </a:endParaRPr>
          </a:p>
        </p:txBody>
      </p:sp>
      <p:sp>
        <p:nvSpPr>
          <p:cNvPr id="4" name="Shape 522"/>
          <p:cNvSpPr txBox="1">
            <a:spLocks/>
          </p:cNvSpPr>
          <p:nvPr/>
        </p:nvSpPr>
        <p:spPr>
          <a:xfrm>
            <a:off x="1837901" y="1212980"/>
            <a:ext cx="5477528" cy="2416627"/>
          </a:xfrm>
          <a:prstGeom prst="rect">
            <a:avLst/>
          </a:prstGeom>
          <a:ln/>
        </p:spPr>
        <p:style>
          <a:lnRef idx="1">
            <a:schemeClr val="accent3"/>
          </a:lnRef>
          <a:fillRef idx="1001">
            <a:schemeClr val="lt1"/>
          </a:fillRef>
          <a:effectRef idx="1">
            <a:schemeClr val="accent3"/>
          </a:effectRef>
          <a:fontRef idx="minor">
            <a:schemeClr val="dk1"/>
          </a:fontRef>
        </p:style>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b="0" dirty="0" err="1" smtClean="0">
                <a:solidFill>
                  <a:schemeClr val="tx1"/>
                </a:solidFill>
                <a:latin typeface="Times New Roman" pitchFamily="18" charset="0"/>
                <a:cs typeface="Times New Roman" pitchFamily="18" charset="0"/>
              </a:rPr>
              <a:t>Trong</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quá</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trình</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làm</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việc</a:t>
            </a:r>
            <a:r>
              <a:rPr lang="en-US" b="0" dirty="0" smtClean="0">
                <a:solidFill>
                  <a:schemeClr val="tx1"/>
                </a:solidFill>
                <a:latin typeface="Times New Roman" pitchFamily="18" charset="0"/>
                <a:cs typeface="Times New Roman" pitchFamily="18" charset="0"/>
              </a:rPr>
              <a:t>, 2 </a:t>
            </a:r>
            <a:r>
              <a:rPr lang="en-US" b="0" dirty="0" err="1" smtClean="0">
                <a:solidFill>
                  <a:schemeClr val="tx1"/>
                </a:solidFill>
                <a:latin typeface="Times New Roman" pitchFamily="18" charset="0"/>
                <a:cs typeface="Times New Roman" pitchFamily="18" charset="0"/>
              </a:rPr>
              <a:t>đấng</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sinh</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thành</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của</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mình</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làm</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việc</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với</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nhau</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rất</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chặt</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chẽ</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nên</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không</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thể</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phân</a:t>
            </a:r>
            <a:r>
              <a:rPr lang="en-US" b="0" dirty="0" smtClean="0">
                <a:solidFill>
                  <a:schemeClr val="tx1"/>
                </a:solidFill>
                <a:latin typeface="Times New Roman" pitchFamily="18" charset="0"/>
                <a:cs typeface="Times New Roman" pitchFamily="18" charset="0"/>
              </a:rPr>
              <a:t> chia </a:t>
            </a:r>
            <a:r>
              <a:rPr lang="en-US" b="0" dirty="0" err="1" smtClean="0">
                <a:solidFill>
                  <a:schemeClr val="tx1"/>
                </a:solidFill>
                <a:latin typeface="Times New Roman" pitchFamily="18" charset="0"/>
                <a:cs typeface="Times New Roman" pitchFamily="18" charset="0"/>
              </a:rPr>
              <a:t>rõ</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ràng</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nhiệm</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vụ</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được</a:t>
            </a:r>
            <a:r>
              <a:rPr lang="en-US" b="0" dirty="0" smtClean="0">
                <a:solidFill>
                  <a:schemeClr val="tx1"/>
                </a:solidFill>
                <a:latin typeface="Times New Roman" pitchFamily="18" charset="0"/>
                <a:cs typeface="Times New Roman" pitchFamily="18" charset="0"/>
              </a:rPr>
              <a:t>.</a:t>
            </a:r>
          </a:p>
          <a:p>
            <a:r>
              <a:rPr lang="en-US" b="0" dirty="0" err="1" smtClean="0">
                <a:solidFill>
                  <a:schemeClr val="tx1"/>
                </a:solidFill>
                <a:latin typeface="Times New Roman" pitchFamily="18" charset="0"/>
                <a:cs typeface="Times New Roman" pitchFamily="18" charset="0"/>
              </a:rPr>
              <a:t>Vậy</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nên</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nếu</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hỏi</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về</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nhiệm</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vụ</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thì</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họ</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đã</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cùng</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nhau</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xây</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dựng</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nên</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tôi</a:t>
            </a:r>
            <a:r>
              <a:rPr lang="en-US" b="0" dirty="0" smtClean="0">
                <a:solidFill>
                  <a:schemeClr val="tx1"/>
                </a:solidFill>
                <a:latin typeface="Times New Roman" pitchFamily="18" charset="0"/>
                <a:cs typeface="Times New Roman" pitchFamily="18" charset="0"/>
              </a:rPr>
              <a:t>.</a:t>
            </a:r>
          </a:p>
          <a:p>
            <a:r>
              <a:rPr lang="en-US" b="0" dirty="0" err="1" smtClean="0">
                <a:solidFill>
                  <a:schemeClr val="tx1"/>
                </a:solidFill>
                <a:latin typeface="Times New Roman" pitchFamily="18" charset="0"/>
                <a:cs typeface="Times New Roman" pitchFamily="18" charset="0"/>
              </a:rPr>
              <a:t>Và</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tôi</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yêu</a:t>
            </a:r>
            <a:r>
              <a:rPr lang="en-US" b="0" dirty="0" smtClean="0">
                <a:solidFill>
                  <a:schemeClr val="tx1"/>
                </a:solidFill>
                <a:latin typeface="Times New Roman" pitchFamily="18" charset="0"/>
                <a:cs typeface="Times New Roman" pitchFamily="18" charset="0"/>
              </a:rPr>
              <a:t> </a:t>
            </a:r>
            <a:r>
              <a:rPr lang="en-US" b="0" dirty="0" err="1" smtClean="0">
                <a:solidFill>
                  <a:schemeClr val="tx1"/>
                </a:solidFill>
                <a:latin typeface="Times New Roman" pitchFamily="18" charset="0"/>
                <a:cs typeface="Times New Roman" pitchFamily="18" charset="0"/>
              </a:rPr>
              <a:t>họ</a:t>
            </a:r>
            <a:r>
              <a:rPr lang="en-US" b="0" dirty="0" smtClean="0">
                <a:solidFill>
                  <a:schemeClr val="tx1"/>
                </a:solidFill>
                <a:latin typeface="Times New Roman" pitchFamily="18" charset="0"/>
                <a:cs typeface="Times New Roman" pitchFamily="18" charset="0"/>
              </a:rPr>
              <a:t>.</a:t>
            </a:r>
          </a:p>
          <a:p>
            <a:r>
              <a:rPr lang="en-US" b="0" dirty="0" smtClean="0">
                <a:solidFill>
                  <a:schemeClr val="tx1"/>
                </a:solidFill>
                <a:latin typeface="Times New Roman" pitchFamily="18" charset="0"/>
                <a:cs typeface="Times New Roman" pitchFamily="18" charset="0"/>
              </a:rPr>
              <a:t>&lt;3 &lt;3 &lt;3</a:t>
            </a:r>
            <a:r>
              <a:rPr lang="en-US" b="0" dirty="0" smtClean="0">
                <a:solidFill>
                  <a:schemeClr val="tx1"/>
                </a:solidFill>
                <a:latin typeface="Times New Roman" pitchFamily="18" charset="0"/>
                <a:cs typeface="Times New Roman" pitchFamily="18" charset="0"/>
              </a:rPr>
              <a:t> </a:t>
            </a:r>
            <a:endParaRPr lang="en-US" b="0" dirty="0" smtClean="0">
              <a:solidFill>
                <a:schemeClr val="tx1"/>
              </a:solidFill>
              <a:latin typeface="Times New Roman" pitchFamily="18" charset="0"/>
              <a:cs typeface="Times New Roman" pitchFamily="18" charset="0"/>
            </a:endParaRPr>
          </a:p>
        </p:txBody>
      </p:sp>
    </p:spTree>
    <p:extLst>
      <p:ext uri="{BB962C8B-B14F-4D97-AF65-F5344CB8AC3E}">
        <p14:creationId xmlns:p14="http://schemas.microsoft.com/office/powerpoint/2010/main" val="1774789077"/>
      </p:ext>
    </p:extLst>
  </p:cSld>
  <p:clrMapOvr>
    <a:masterClrMapping/>
  </p:clrMapOvr>
  <p:transition spd="slow">
    <p:cut/>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29"/>
        <p:cNvGrpSpPr/>
        <p:nvPr/>
      </p:nvGrpSpPr>
      <p:grpSpPr>
        <a:xfrm>
          <a:off x="0" y="0"/>
          <a:ext cx="0" cy="0"/>
          <a:chOff x="0" y="0"/>
          <a:chExt cx="0" cy="0"/>
        </a:xfrm>
      </p:grpSpPr>
      <p:sp>
        <p:nvSpPr>
          <p:cNvPr id="530" name="Shape 530"/>
          <p:cNvSpPr txBox="1">
            <a:spLocks noGrp="1"/>
          </p:cNvSpPr>
          <p:nvPr>
            <p:ph type="title" idx="4294967295"/>
          </p:nvPr>
        </p:nvSpPr>
        <p:spPr>
          <a:xfrm>
            <a:off x="0" y="1763486"/>
            <a:ext cx="8994711" cy="2944509"/>
          </a:xfrm>
          <a:prstGeom prst="rect">
            <a:avLst/>
          </a:prstGeom>
          <a:noFill/>
          <a:ln>
            <a:noFill/>
          </a:ln>
        </p:spPr>
        <p:txBody>
          <a:bodyPr lIns="91425" tIns="91425" rIns="91425" bIns="91425" anchor="b" anchorCtr="0">
            <a:noAutofit/>
          </a:bodyPr>
          <a:lstStyle/>
          <a:p>
            <a:pPr lvl="0"/>
            <a:r>
              <a:rPr lang="en-US" sz="3600" dirty="0" err="1" smtClean="0">
                <a:solidFill>
                  <a:srgbClr val="28324A"/>
                </a:solidFill>
                <a:latin typeface="Times New Roman" pitchFamily="18" charset="0"/>
                <a:cs typeface="Times New Roman" pitchFamily="18" charset="0"/>
              </a:rPr>
              <a:t>Và</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đây</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là</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tất</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cả</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những</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thứ</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mà</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tôi</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có</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các</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bạn</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thấy</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sao</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Hãy</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truy</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cập</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vào</a:t>
            </a:r>
            <a:r>
              <a:rPr lang="en-US" sz="3600" dirty="0" smtClean="0">
                <a:solidFill>
                  <a:srgbClr val="28324A"/>
                </a:solidFill>
                <a:latin typeface="Times New Roman" pitchFamily="18" charset="0"/>
                <a:cs typeface="Times New Roman" pitchFamily="18" charset="0"/>
              </a:rPr>
              <a:t> link </a:t>
            </a:r>
            <a:r>
              <a:rPr lang="en-US" sz="3600" dirty="0" err="1" smtClean="0">
                <a:solidFill>
                  <a:srgbClr val="28324A"/>
                </a:solidFill>
                <a:latin typeface="Times New Roman" pitchFamily="18" charset="0"/>
                <a:cs typeface="Times New Roman" pitchFamily="18" charset="0"/>
              </a:rPr>
              <a:t>dưới</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để</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trải</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nghiệm</a:t>
            </a:r>
            <a:r>
              <a:rPr lang="en-US" sz="3600" dirty="0" smtClean="0">
                <a:solidFill>
                  <a:srgbClr val="28324A"/>
                </a:solidFill>
                <a:latin typeface="Times New Roman" pitchFamily="18" charset="0"/>
                <a:cs typeface="Times New Roman" pitchFamily="18" charset="0"/>
              </a:rPr>
              <a:t> </a:t>
            </a:r>
            <a:r>
              <a:rPr lang="en-US" sz="3600" dirty="0" err="1" smtClean="0">
                <a:solidFill>
                  <a:srgbClr val="28324A"/>
                </a:solidFill>
                <a:latin typeface="Times New Roman" pitchFamily="18" charset="0"/>
                <a:cs typeface="Times New Roman" pitchFamily="18" charset="0"/>
              </a:rPr>
              <a:t>nhé</a:t>
            </a:r>
            <a:r>
              <a:rPr lang="en-US" sz="3600" dirty="0" smtClean="0">
                <a:solidFill>
                  <a:srgbClr val="28324A"/>
                </a:solidFill>
                <a:latin typeface="Times New Roman" pitchFamily="18" charset="0"/>
                <a:cs typeface="Times New Roman" pitchFamily="18" charset="0"/>
              </a:rPr>
              <a:t>.</a:t>
            </a:r>
            <a:br>
              <a:rPr lang="en-US" sz="3600" dirty="0" smtClean="0">
                <a:solidFill>
                  <a:srgbClr val="28324A"/>
                </a:solidFill>
                <a:latin typeface="Times New Roman" pitchFamily="18" charset="0"/>
                <a:cs typeface="Times New Roman" pitchFamily="18" charset="0"/>
              </a:rPr>
            </a:br>
            <a:r>
              <a:rPr lang="en-US" sz="3600" b="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Times New Roman" pitchFamily="18" charset="0"/>
                <a:cs typeface="Times New Roman" pitchFamily="18" charset="0"/>
              </a:rPr>
              <a:t>gr3atcode.com</a:t>
            </a:r>
            <a:r>
              <a:rPr lang="en-US" sz="3600" dirty="0" smtClean="0">
                <a:solidFill>
                  <a:srgbClr val="28324A"/>
                </a:solidFill>
                <a:latin typeface="Times New Roman" pitchFamily="18" charset="0"/>
                <a:cs typeface="Times New Roman" pitchFamily="18" charset="0"/>
              </a:rPr>
              <a:t/>
            </a:r>
            <a:br>
              <a:rPr lang="en-US" sz="3600" dirty="0" smtClean="0">
                <a:solidFill>
                  <a:srgbClr val="28324A"/>
                </a:solidFill>
                <a:latin typeface="Times New Roman" pitchFamily="18" charset="0"/>
                <a:cs typeface="Times New Roman" pitchFamily="18" charset="0"/>
              </a:rPr>
            </a:br>
            <a:endParaRPr lang="en" sz="3600" b="0" dirty="0">
              <a:solidFill>
                <a:srgbClr val="28324A"/>
              </a:solidFill>
              <a:latin typeface="Times New Roman" pitchFamily="18" charset="0"/>
              <a:cs typeface="Times New Roman" pitchFamily="18" charset="0"/>
            </a:endParaRPr>
          </a:p>
        </p:txBody>
      </p:sp>
    </p:spTree>
  </p:cSld>
  <p:clrMapOvr>
    <a:masterClrMapping/>
  </p:clrMapOvr>
  <p:transition spd="slow">
    <p:cut/>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32"/>
        <p:cNvGrpSpPr/>
        <p:nvPr/>
      </p:nvGrpSpPr>
      <p:grpSpPr>
        <a:xfrm>
          <a:off x="0" y="0"/>
          <a:ext cx="0" cy="0"/>
          <a:chOff x="0" y="0"/>
          <a:chExt cx="0" cy="0"/>
        </a:xfrm>
      </p:grpSpPr>
      <p:sp>
        <p:nvSpPr>
          <p:cNvPr id="733" name="Shape 733"/>
          <p:cNvSpPr txBox="1">
            <a:spLocks noGrp="1"/>
          </p:cNvSpPr>
          <p:nvPr>
            <p:ph type="ctrTitle" idx="4294967295"/>
          </p:nvPr>
        </p:nvSpPr>
        <p:spPr>
          <a:xfrm>
            <a:off x="1396447" y="1474237"/>
            <a:ext cx="6593700" cy="1794537"/>
          </a:xfrm>
          <a:prstGeom prst="rect">
            <a:avLst/>
          </a:prstGeom>
          <a:noFill/>
          <a:ln>
            <a:noFill/>
          </a:ln>
        </p:spPr>
        <p:txBody>
          <a:bodyPr lIns="91425" tIns="91425" rIns="91425" bIns="91425" anchor="b" anchorCtr="0">
            <a:noAutofit/>
          </a:bodyPr>
          <a:lstStyle/>
          <a:p>
            <a:pPr lvl="0" rtl="0">
              <a:spcBef>
                <a:spcPts val="0"/>
              </a:spcBef>
              <a:buNone/>
            </a:pPr>
            <a:r>
              <a:rPr lang="en" sz="10000" dirty="0"/>
              <a:t>THANKS!</a:t>
            </a:r>
          </a:p>
        </p:txBody>
      </p:sp>
      <p:sp>
        <p:nvSpPr>
          <p:cNvPr id="734" name="Shape 734"/>
          <p:cNvSpPr txBox="1">
            <a:spLocks noGrp="1"/>
          </p:cNvSpPr>
          <p:nvPr>
            <p:ph type="subTitle" idx="4294967295"/>
          </p:nvPr>
        </p:nvSpPr>
        <p:spPr>
          <a:xfrm>
            <a:off x="3682449" y="3034876"/>
            <a:ext cx="1831944" cy="632054"/>
          </a:xfrm>
          <a:prstGeom prst="rect">
            <a:avLst/>
          </a:prstGeom>
          <a:noFill/>
          <a:ln>
            <a:noFill/>
          </a:ln>
        </p:spPr>
        <p:txBody>
          <a:bodyPr lIns="91425" tIns="91425" rIns="91425" bIns="91425" anchor="t" anchorCtr="0">
            <a:noAutofit/>
          </a:bodyPr>
          <a:lstStyle/>
          <a:p>
            <a:pPr lvl="0" algn="ctr" rtl="0">
              <a:spcBef>
                <a:spcPts val="0"/>
              </a:spcBef>
              <a:buNone/>
            </a:pPr>
            <a:r>
              <a:rPr lang="en-US" sz="3600" b="1" dirty="0" err="1"/>
              <a:t>i</a:t>
            </a:r>
            <a:r>
              <a:rPr lang="en-US" sz="3600" b="1" dirty="0" err="1" smtClean="0"/>
              <a:t>u</a:t>
            </a:r>
            <a:r>
              <a:rPr lang="en-US" sz="3600" b="1" dirty="0" smtClean="0"/>
              <a:t> </a:t>
            </a:r>
            <a:r>
              <a:rPr lang="en-US" sz="3600" b="1" dirty="0" err="1" smtClean="0"/>
              <a:t>iu</a:t>
            </a:r>
            <a:r>
              <a:rPr lang="en-US" sz="3600" b="1" dirty="0" smtClean="0"/>
              <a:t> </a:t>
            </a:r>
            <a:endParaRPr sz="3600" b="1" dirty="0"/>
          </a:p>
        </p:txBody>
      </p:sp>
    </p:spTree>
  </p:cSld>
  <p:clrMapOvr>
    <a:masterClrMapping/>
  </p:clrMapOvr>
  <p:transition spd="slow">
    <p:cut/>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Shape 480"/>
          <p:cNvSpPr txBox="1">
            <a:spLocks noGrp="1"/>
          </p:cNvSpPr>
          <p:nvPr>
            <p:ph type="body" idx="1"/>
          </p:nvPr>
        </p:nvSpPr>
        <p:spPr>
          <a:xfrm>
            <a:off x="1240971" y="1166328"/>
            <a:ext cx="6848669" cy="2146040"/>
          </a:xfrm>
          <a:prstGeom prst="rect">
            <a:avLst/>
          </a:prstGeom>
        </p:spPr>
        <p:txBody>
          <a:bodyPr lIns="91425" tIns="91425" rIns="91425" bIns="91425" anchor="ctr" anchorCtr="0">
            <a:noAutofit/>
          </a:bodyPr>
          <a:lstStyle/>
          <a:p>
            <a:pPr lvl="0">
              <a:spcBef>
                <a:spcPts val="0"/>
              </a:spcBef>
              <a:buNone/>
            </a:pPr>
            <a:r>
              <a:rPr lang="en-US" i="0" dirty="0" smtClean="0">
                <a:latin typeface="Times New Roman" pitchFamily="18" charset="0"/>
                <a:cs typeface="Times New Roman" pitchFamily="18" charset="0"/>
              </a:rPr>
              <a:t>T</a:t>
            </a:r>
            <a:r>
              <a:rPr lang="en" i="0" dirty="0" smtClean="0">
                <a:latin typeface="Times New Roman" pitchFamily="18" charset="0"/>
                <a:cs typeface="Times New Roman" pitchFamily="18" charset="0"/>
              </a:rPr>
              <a:t>ôi là một trang web quản lý </a:t>
            </a:r>
          </a:p>
          <a:p>
            <a:pPr lvl="0">
              <a:spcBef>
                <a:spcPts val="0"/>
              </a:spcBef>
              <a:buNone/>
            </a:pPr>
            <a:r>
              <a:rPr lang="en" i="0" dirty="0" smtClean="0">
                <a:latin typeface="Times New Roman" pitchFamily="18" charset="0"/>
                <a:cs typeface="Times New Roman" pitchFamily="18" charset="0"/>
              </a:rPr>
              <a:t>và giới thiệu sản phẩm sữa cho khách hàng</a:t>
            </a:r>
            <a:endParaRPr lang="en" i="0" dirty="0">
              <a:latin typeface="Times New Roman" pitchFamily="18" charset="0"/>
              <a:cs typeface="Times New Roman" pitchFamily="18" charset="0"/>
            </a:endParaRPr>
          </a:p>
        </p:txBody>
      </p:sp>
    </p:spTree>
  </p:cSld>
  <p:clrMapOvr>
    <a:masterClrMapping/>
  </p:clrMapOvr>
  <p:transition spd="slow">
    <p:cu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474" name="Shape 474"/>
          <p:cNvSpPr txBox="1">
            <a:spLocks noGrp="1"/>
          </p:cNvSpPr>
          <p:nvPr>
            <p:ph type="subTitle" idx="1"/>
          </p:nvPr>
        </p:nvSpPr>
        <p:spPr>
          <a:xfrm>
            <a:off x="2183723" y="721787"/>
            <a:ext cx="4161093" cy="995046"/>
          </a:xfrm>
          <a:prstGeom prst="rect">
            <a:avLst/>
          </a:prstGeom>
        </p:spPr>
        <p:txBody>
          <a:bodyPr lIns="91425" tIns="91425" rIns="91425" bIns="91425" anchor="t" anchorCtr="0">
            <a:noAutofit/>
          </a:bodyPr>
          <a:lstStyle/>
          <a:p>
            <a:pPr lvl="0" algn="ctr" rtl="0">
              <a:spcBef>
                <a:spcPts val="0"/>
              </a:spcBef>
              <a:buNone/>
            </a:pPr>
            <a:r>
              <a:rPr lang="en-US" sz="3600" dirty="0" smtClean="0">
                <a:solidFill>
                  <a:schemeClr val="tx1"/>
                </a:solidFill>
                <a:latin typeface="Times New Roman" pitchFamily="18" charset="0"/>
                <a:cs typeface="Times New Roman" pitchFamily="18" charset="0"/>
              </a:rPr>
              <a:t>V</a:t>
            </a:r>
            <a:r>
              <a:rPr lang="en" sz="3600" dirty="0" smtClean="0">
                <a:solidFill>
                  <a:schemeClr val="tx1"/>
                </a:solidFill>
                <a:latin typeface="Times New Roman" pitchFamily="18" charset="0"/>
                <a:cs typeface="Times New Roman" pitchFamily="18" charset="0"/>
              </a:rPr>
              <a:t>à đây là cách mà tôi được </a:t>
            </a:r>
            <a:r>
              <a:rPr lang="en" sz="3600" dirty="0" smtClean="0">
                <a:solidFill>
                  <a:srgbClr val="FF0000"/>
                </a:solidFill>
                <a:latin typeface="Times New Roman" pitchFamily="18" charset="0"/>
                <a:cs typeface="Times New Roman" pitchFamily="18" charset="0"/>
              </a:rPr>
              <a:t>sinh ra</a:t>
            </a:r>
            <a:endParaRPr lang="en" sz="3600" dirty="0">
              <a:solidFill>
                <a:srgbClr val="FF0000"/>
              </a:solidFill>
              <a:latin typeface="Times New Roman" pitchFamily="18" charset="0"/>
              <a:cs typeface="Times New Roman" pitchFamily="18"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6466" y="1977171"/>
            <a:ext cx="5511456" cy="30986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transition spd="slow">
    <p:cut/>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84"/>
        <p:cNvGrpSpPr/>
        <p:nvPr/>
      </p:nvGrpSpPr>
      <p:grpSpPr>
        <a:xfrm>
          <a:off x="0" y="0"/>
          <a:ext cx="0" cy="0"/>
          <a:chOff x="0" y="0"/>
          <a:chExt cx="0" cy="0"/>
        </a:xfrm>
      </p:grpSpPr>
      <p:sp>
        <p:nvSpPr>
          <p:cNvPr id="3" name="Oval Callout 2"/>
          <p:cNvSpPr/>
          <p:nvPr/>
        </p:nvSpPr>
        <p:spPr>
          <a:xfrm>
            <a:off x="307910" y="793102"/>
            <a:ext cx="8453535" cy="2827176"/>
          </a:xfrm>
          <a:prstGeom prst="wedgeEllipseCallout">
            <a:avLst>
              <a:gd name="adj1" fmla="val -50412"/>
              <a:gd name="adj2" fmla="val 80208"/>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hape 486"/>
          <p:cNvSpPr txBox="1">
            <a:spLocks noGrp="1"/>
          </p:cNvSpPr>
          <p:nvPr>
            <p:ph type="body" idx="1"/>
          </p:nvPr>
        </p:nvSpPr>
        <p:spPr>
          <a:xfrm>
            <a:off x="1316294" y="1259943"/>
            <a:ext cx="6996600" cy="1660539"/>
          </a:xfrm>
          <a:prstGeom prst="rect">
            <a:avLst/>
          </a:prstGeom>
        </p:spPr>
        <p:txBody>
          <a:bodyPr lIns="91425" tIns="91425" rIns="91425" bIns="91425" anchor="t" anchorCtr="0">
            <a:noAutofit/>
          </a:bodyPr>
          <a:lstStyle/>
          <a:p>
            <a:pPr marL="228600" lvl="0" rtl="0">
              <a:spcBef>
                <a:spcPts val="0"/>
              </a:spcBef>
              <a:buNone/>
            </a:pPr>
            <a:r>
              <a:rPr lang="en-US" dirty="0" smtClean="0">
                <a:latin typeface="Times New Roman" pitchFamily="18" charset="0"/>
                <a:cs typeface="Times New Roman" pitchFamily="18" charset="0"/>
              </a:rPr>
              <a:t>- Ồ, </a:t>
            </a:r>
            <a:r>
              <a:rPr lang="en-US" dirty="0" err="1" smtClean="0">
                <a:latin typeface="Times New Roman" pitchFamily="18" charset="0"/>
                <a:cs typeface="Times New Roman" pitchFamily="18" charset="0"/>
              </a:rPr>
              <a:t>và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tôi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gửi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lời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cảm</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ơn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đến</a:t>
            </a:r>
            <a:r>
              <a:rPr lang="en-US" dirty="0" smtClean="0">
                <a:latin typeface="Times New Roman" pitchFamily="18" charset="0"/>
                <a:cs typeface="Times New Roman" pitchFamily="18" charset="0"/>
              </a:rPr>
              <a:t> 2 </a:t>
            </a:r>
            <a:r>
              <a:rPr lang="en-US" dirty="0" err="1" smtClean="0">
                <a:latin typeface="Times New Roman" pitchFamily="18" charset="0"/>
                <a:cs typeface="Times New Roman" pitchFamily="18" charset="0"/>
              </a:rPr>
              <a:t>đấng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sinh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thành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của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mình</a:t>
            </a:r>
            <a:r>
              <a:rPr lang="en-US" dirty="0" smtClean="0">
                <a:latin typeface="Times New Roman" pitchFamily="18" charset="0"/>
                <a:cs typeface="Times New Roman" pitchFamily="18" charset="0"/>
              </a:rPr>
              <a:t>.</a:t>
            </a:r>
          </a:p>
          <a:p>
            <a:pPr marL="228600" lvl="0" rtl="0">
              <a:spcBef>
                <a:spcPts val="0"/>
              </a:spcBef>
              <a:buNone/>
            </a:pPr>
            <a:r>
              <a:rPr lang="en-US" dirty="0" smtClean="0">
                <a:latin typeface="Times New Roman" pitchFamily="18" charset="0"/>
                <a:cs typeface="Times New Roman" pitchFamily="18" charset="0"/>
              </a:rPr>
              <a:t>- À </a:t>
            </a:r>
            <a:r>
              <a:rPr lang="en-US" dirty="0" err="1" smtClean="0">
                <a:latin typeface="Times New Roman" pitchFamily="18" charset="0"/>
                <a:cs typeface="Times New Roman" pitchFamily="18" charset="0"/>
              </a:rPr>
              <a:t>mà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họ</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tên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gì</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ấy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nhỉ</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chắc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chút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tôi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sẽ</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lướt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lên</a:t>
            </a:r>
            <a:r>
              <a:rPr lang="en-US" dirty="0" smtClean="0">
                <a:latin typeface="Times New Roman" pitchFamily="18" charset="0"/>
                <a:cs typeface="Times New Roman" pitchFamily="18" charset="0"/>
              </a:rPr>
              <a:t> slide </a:t>
            </a:r>
            <a:r>
              <a:rPr lang="en-US" dirty="0" err="1" smtClean="0">
                <a:latin typeface="Times New Roman" pitchFamily="18" charset="0"/>
                <a:cs typeface="Times New Roman" pitchFamily="18" charset="0"/>
              </a:rPr>
              <a:t>trên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cùng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để</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nhớ</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ra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tên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họ</a:t>
            </a:r>
            <a:r>
              <a:rPr lang="en-US" dirty="0" smtClean="0">
                <a:latin typeface="Times New Roman" pitchFamily="18" charset="0"/>
                <a:cs typeface="Times New Roman" pitchFamily="18" charset="0"/>
              </a:rPr>
              <a:t>. </a:t>
            </a:r>
          </a:p>
          <a:p>
            <a:pPr marL="228600" lvl="0" rtl="0">
              <a:spcBef>
                <a:spcPts val="0"/>
              </a:spcBef>
              <a:buNone/>
            </a:pPr>
            <a:r>
              <a:rPr lang="en" dirty="0" smtClean="0">
                <a:latin typeface="Times New Roman" pitchFamily="18" charset="0"/>
                <a:cs typeface="Times New Roman" pitchFamily="18" charset="0"/>
              </a:rPr>
              <a:t>- hihi, đùa đấy. Giờ mình đưa mọi người tìm hiểu thêm về mình nhé.</a:t>
            </a:r>
            <a:endParaRPr lang="en" dirty="0">
              <a:latin typeface="Times New Roman" pitchFamily="18" charset="0"/>
              <a:cs typeface="Times New Roman" pitchFamily="18" charset="0"/>
            </a:endParaRPr>
          </a:p>
        </p:txBody>
      </p:sp>
    </p:spTree>
  </p:cSld>
  <p:clrMapOvr>
    <a:masterClrMapping/>
  </p:clrMapOvr>
  <p:transition spd="slow">
    <p:cut/>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0"/>
        <p:cNvGrpSpPr/>
        <p:nvPr/>
      </p:nvGrpSpPr>
      <p:grpSpPr>
        <a:xfrm>
          <a:off x="0" y="0"/>
          <a:ext cx="0" cy="0"/>
          <a:chOff x="0" y="0"/>
          <a:chExt cx="0" cy="0"/>
        </a:xfrm>
      </p:grpSpPr>
      <p:sp>
        <p:nvSpPr>
          <p:cNvPr id="491" name="Shape 491"/>
          <p:cNvSpPr txBox="1">
            <a:spLocks noGrp="1"/>
          </p:cNvSpPr>
          <p:nvPr>
            <p:ph type="ctrTitle" idx="4294967295"/>
          </p:nvPr>
        </p:nvSpPr>
        <p:spPr>
          <a:xfrm>
            <a:off x="405882" y="2071396"/>
            <a:ext cx="7772400" cy="1620357"/>
          </a:xfrm>
          <a:prstGeom prst="rect">
            <a:avLst/>
          </a:prstGeom>
          <a:noFill/>
          <a:ln>
            <a:noFill/>
          </a:ln>
        </p:spPr>
        <p:txBody>
          <a:bodyPr lIns="91425" tIns="91425" rIns="91425" bIns="91425" anchor="b" anchorCtr="0">
            <a:noAutofit/>
          </a:bodyPr>
          <a:lstStyle/>
          <a:p>
            <a:pPr lvl="0" algn="ctr" rtl="0">
              <a:spcBef>
                <a:spcPts val="0"/>
              </a:spcBef>
              <a:buNone/>
            </a:pPr>
            <a:r>
              <a:rPr lang="en" sz="9000" dirty="0" smtClean="0"/>
              <a:t>LET’S  GO</a:t>
            </a:r>
            <a:endParaRPr lang="en" sz="9000" dirty="0"/>
          </a:p>
        </p:txBody>
      </p:sp>
      <p:grpSp>
        <p:nvGrpSpPr>
          <p:cNvPr id="493" name="Shape 493"/>
          <p:cNvGrpSpPr/>
          <p:nvPr/>
        </p:nvGrpSpPr>
        <p:grpSpPr>
          <a:xfrm>
            <a:off x="4146169" y="640687"/>
            <a:ext cx="1166507" cy="1166538"/>
            <a:chOff x="6654650" y="3665275"/>
            <a:chExt cx="409100" cy="409125"/>
          </a:xfrm>
        </p:grpSpPr>
        <p:sp>
          <p:nvSpPr>
            <p:cNvPr id="494" name="Shape 494"/>
            <p:cNvSpPr/>
            <p:nvPr/>
          </p:nvSpPr>
          <p:spPr>
            <a:xfrm>
              <a:off x="6808525" y="3819150"/>
              <a:ext cx="211875" cy="211900"/>
            </a:xfrm>
            <a:custGeom>
              <a:avLst/>
              <a:gdLst/>
              <a:ahLst/>
              <a:cxnLst/>
              <a:rect l="0" t="0" r="0" b="0"/>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00CEF6"/>
            </a:solidFill>
            <a:ln>
              <a:noFill/>
            </a:ln>
          </p:spPr>
          <p:txBody>
            <a:bodyPr lIns="91425" tIns="91425" rIns="91425" bIns="91425" anchor="ctr" anchorCtr="0">
              <a:noAutofit/>
            </a:bodyPr>
            <a:lstStyle/>
            <a:p>
              <a:pPr lvl="0">
                <a:spcBef>
                  <a:spcPts val="0"/>
                </a:spcBef>
                <a:buNone/>
              </a:pPr>
              <a:endParaRPr/>
            </a:p>
          </p:txBody>
        </p:sp>
        <p:sp>
          <p:nvSpPr>
            <p:cNvPr id="495" name="Shape 495"/>
            <p:cNvSpPr/>
            <p:nvPr/>
          </p:nvSpPr>
          <p:spPr>
            <a:xfrm>
              <a:off x="6654650" y="3665275"/>
              <a:ext cx="409100" cy="409125"/>
            </a:xfrm>
            <a:custGeom>
              <a:avLst/>
              <a:gdLst/>
              <a:ahLst/>
              <a:cxnLst/>
              <a:rect l="0" t="0" r="0" b="0"/>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00CEF6"/>
            </a:solidFill>
            <a:ln>
              <a:noFill/>
            </a:ln>
          </p:spPr>
          <p:txBody>
            <a:bodyPr lIns="91425" tIns="91425" rIns="91425" bIns="91425" anchor="ctr" anchorCtr="0">
              <a:noAutofit/>
            </a:bodyPr>
            <a:lstStyle/>
            <a:p>
              <a:pPr lvl="0">
                <a:spcBef>
                  <a:spcPts val="0"/>
                </a:spcBef>
                <a:buNone/>
              </a:pPr>
              <a:endParaRPr/>
            </a:p>
          </p:txBody>
        </p:sp>
      </p:grpSp>
      <p:grpSp>
        <p:nvGrpSpPr>
          <p:cNvPr id="496" name="Shape 496"/>
          <p:cNvGrpSpPr/>
          <p:nvPr/>
        </p:nvGrpSpPr>
        <p:grpSpPr>
          <a:xfrm rot="1940693">
            <a:off x="3340903" y="1116018"/>
            <a:ext cx="587625" cy="587659"/>
            <a:chOff x="570875" y="4322250"/>
            <a:chExt cx="443300" cy="443325"/>
          </a:xfrm>
        </p:grpSpPr>
        <p:sp>
          <p:nvSpPr>
            <p:cNvPr id="497" name="Shape 497"/>
            <p:cNvSpPr/>
            <p:nvPr/>
          </p:nvSpPr>
          <p:spPr>
            <a:xfrm>
              <a:off x="570875" y="4322250"/>
              <a:ext cx="443300" cy="443325"/>
            </a:xfrm>
            <a:custGeom>
              <a:avLst/>
              <a:gdLst/>
              <a:ahLst/>
              <a:cxnLst/>
              <a:rect l="0" t="0" r="0" b="0"/>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98" name="Shape 498"/>
            <p:cNvSpPr/>
            <p:nvPr/>
          </p:nvSpPr>
          <p:spPr>
            <a:xfrm>
              <a:off x="597725" y="4665400"/>
              <a:ext cx="73300" cy="73300"/>
            </a:xfrm>
            <a:custGeom>
              <a:avLst/>
              <a:gdLst/>
              <a:ahLst/>
              <a:cxnLst/>
              <a:rect l="0" t="0" r="0" b="0"/>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3C78D8"/>
            </a:solidFill>
            <a:ln>
              <a:noFill/>
            </a:ln>
          </p:spPr>
          <p:txBody>
            <a:bodyPr lIns="91425" tIns="91425" rIns="91425" bIns="91425" anchor="ctr" anchorCtr="0">
              <a:noAutofit/>
            </a:bodyPr>
            <a:lstStyle/>
            <a:p>
              <a:pPr lvl="0">
                <a:spcBef>
                  <a:spcPts val="0"/>
                </a:spcBef>
                <a:buNone/>
              </a:pPr>
              <a:endParaRPr/>
            </a:p>
          </p:txBody>
        </p:sp>
        <p:sp>
          <p:nvSpPr>
            <p:cNvPr id="499" name="Shape 499"/>
            <p:cNvSpPr/>
            <p:nvPr/>
          </p:nvSpPr>
          <p:spPr>
            <a:xfrm>
              <a:off x="654525" y="4708150"/>
              <a:ext cx="47025" cy="47025"/>
            </a:xfrm>
            <a:custGeom>
              <a:avLst/>
              <a:gdLst/>
              <a:ahLst/>
              <a:cxnLst/>
              <a:rect l="0" t="0" r="0" b="0"/>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3C78D8"/>
            </a:solidFill>
            <a:ln>
              <a:noFill/>
            </a:ln>
          </p:spPr>
          <p:txBody>
            <a:bodyPr lIns="91425" tIns="91425" rIns="91425" bIns="91425" anchor="ctr" anchorCtr="0">
              <a:noAutofit/>
            </a:bodyPr>
            <a:lstStyle/>
            <a:p>
              <a:pPr lvl="0">
                <a:spcBef>
                  <a:spcPts val="0"/>
                </a:spcBef>
                <a:buNone/>
              </a:pPr>
              <a:endParaRPr/>
            </a:p>
          </p:txBody>
        </p:sp>
        <p:sp>
          <p:nvSpPr>
            <p:cNvPr id="500" name="Shape 500"/>
            <p:cNvSpPr/>
            <p:nvPr/>
          </p:nvSpPr>
          <p:spPr>
            <a:xfrm>
              <a:off x="581250" y="4634875"/>
              <a:ext cx="47050" cy="47050"/>
            </a:xfrm>
            <a:custGeom>
              <a:avLst/>
              <a:gdLst/>
              <a:ahLst/>
              <a:cxnLst/>
              <a:rect l="0" t="0" r="0" b="0"/>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3C78D8"/>
            </a:solidFill>
            <a:ln>
              <a:noFill/>
            </a:ln>
          </p:spPr>
          <p:txBody>
            <a:bodyPr lIns="91425" tIns="91425" rIns="91425" bIns="91425" anchor="ctr" anchorCtr="0">
              <a:noAutofit/>
            </a:bodyPr>
            <a:lstStyle/>
            <a:p>
              <a:pPr lvl="0">
                <a:spcBef>
                  <a:spcPts val="0"/>
                </a:spcBef>
                <a:buNone/>
              </a:pPr>
              <a:endParaRPr/>
            </a:p>
          </p:txBody>
        </p:sp>
      </p:grpSp>
      <p:sp>
        <p:nvSpPr>
          <p:cNvPr id="501" name="Shape 501"/>
          <p:cNvSpPr/>
          <p:nvPr/>
        </p:nvSpPr>
        <p:spPr>
          <a:xfrm>
            <a:off x="3829676" y="640707"/>
            <a:ext cx="316509" cy="302214"/>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AFF000"/>
          </a:solidFill>
          <a:ln>
            <a:noFill/>
          </a:ln>
        </p:spPr>
        <p:txBody>
          <a:bodyPr lIns="91425" tIns="91425" rIns="91425" bIns="91425" anchor="ctr" anchorCtr="0">
            <a:noAutofit/>
          </a:bodyPr>
          <a:lstStyle/>
          <a:p>
            <a:pPr lvl="0">
              <a:spcBef>
                <a:spcPts val="0"/>
              </a:spcBef>
              <a:buNone/>
            </a:pPr>
            <a:endParaRPr/>
          </a:p>
        </p:txBody>
      </p:sp>
      <p:sp>
        <p:nvSpPr>
          <p:cNvPr id="502" name="Shape 502"/>
          <p:cNvSpPr/>
          <p:nvPr/>
        </p:nvSpPr>
        <p:spPr>
          <a:xfrm rot="1793658">
            <a:off x="5318500" y="1302383"/>
            <a:ext cx="225077" cy="214929"/>
          </a:xfrm>
          <a:custGeom>
            <a:avLst/>
            <a:gdLst/>
            <a:ahLst/>
            <a:cxnLst/>
            <a:rect l="0" t="0" r="0" b="0"/>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AFF000"/>
          </a:solidFill>
          <a:ln>
            <a:noFill/>
          </a:ln>
        </p:spPr>
        <p:txBody>
          <a:bodyPr lIns="91425" tIns="91425" rIns="91425" bIns="91425" anchor="ctr" anchorCtr="0">
            <a:noAutofit/>
          </a:bodyPr>
          <a:lstStyle/>
          <a:p>
            <a:pPr lvl="0">
              <a:spcBef>
                <a:spcPts val="0"/>
              </a:spcBef>
              <a:buNone/>
            </a:pPr>
            <a:endParaRPr/>
          </a:p>
        </p:txBody>
      </p:sp>
    </p:spTree>
  </p:cSld>
  <p:clrMapOvr>
    <a:masterClrMapping/>
  </p:clrMapOvr>
  <p:transition spd="slow">
    <p:cut/>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6"/>
        <p:cNvGrpSpPr/>
        <p:nvPr/>
      </p:nvGrpSpPr>
      <p:grpSpPr>
        <a:xfrm>
          <a:off x="0" y="0"/>
          <a:ext cx="0" cy="0"/>
          <a:chOff x="0" y="0"/>
          <a:chExt cx="0" cy="0"/>
        </a:xfrm>
      </p:grpSpPr>
      <p:sp>
        <p:nvSpPr>
          <p:cNvPr id="508" name="Shape 508"/>
          <p:cNvSpPr txBox="1">
            <a:spLocks noGrp="1"/>
          </p:cNvSpPr>
          <p:nvPr>
            <p:ph type="title"/>
          </p:nvPr>
        </p:nvSpPr>
        <p:spPr>
          <a:xfrm>
            <a:off x="1057080" y="307553"/>
            <a:ext cx="6996600" cy="715800"/>
          </a:xfrm>
          <a:prstGeom prst="rect">
            <a:avLst/>
          </a:prstGeom>
        </p:spPr>
        <p:txBody>
          <a:bodyPr lIns="91425" tIns="91425" rIns="91425" bIns="91425" anchor="b" anchorCtr="0">
            <a:noAutofit/>
          </a:bodyPr>
          <a:lstStyle/>
          <a:p>
            <a:pPr lvl="0">
              <a:spcBef>
                <a:spcPts val="0"/>
              </a:spcBef>
              <a:buNone/>
            </a:pPr>
            <a:r>
              <a:rPr lang="en" sz="3600" dirty="0" smtClean="0">
                <a:latin typeface="Times New Roman" pitchFamily="18" charset="0"/>
                <a:cs typeface="Times New Roman" pitchFamily="18" charset="0"/>
              </a:rPr>
              <a:t>Và… ĐÂY là “avt” chính của tui</a:t>
            </a:r>
            <a:endParaRPr lang="en" sz="3600" dirty="0">
              <a:latin typeface="Times New Roman" pitchFamily="18" charset="0"/>
              <a:cs typeface="Times New Roman" pitchFamily="18" charset="0"/>
            </a:endParaRPr>
          </a:p>
        </p:txBody>
      </p:sp>
      <p:pic>
        <p:nvPicPr>
          <p:cNvPr id="2050" name="Picture 2" descr="Không có mô tả."/>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17053" y="1175420"/>
            <a:ext cx="5443863" cy="3060678"/>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Shape 514"/>
          <p:cNvSpPr txBox="1">
            <a:spLocks noGrp="1"/>
          </p:cNvSpPr>
          <p:nvPr>
            <p:ph type="title"/>
          </p:nvPr>
        </p:nvSpPr>
        <p:spPr>
          <a:xfrm>
            <a:off x="357284" y="410547"/>
            <a:ext cx="8198888" cy="463516"/>
          </a:xfrm>
          <a:prstGeom prst="rect">
            <a:avLst/>
          </a:prstGeom>
        </p:spPr>
        <p:txBody>
          <a:bodyPr lIns="91425" tIns="91425" rIns="91425" bIns="91425" anchor="b" anchorCtr="0">
            <a:noAutofit/>
          </a:bodyPr>
          <a:lstStyle/>
          <a:p>
            <a:pPr lvl="0">
              <a:spcBef>
                <a:spcPts val="0"/>
              </a:spcBef>
              <a:buNone/>
            </a:pPr>
            <a:r>
              <a:rPr lang="en-US" dirty="0" err="1" smtClean="0">
                <a:latin typeface="Times New Roman" pitchFamily="18" charset="0"/>
                <a:cs typeface="Times New Roman" pitchFamily="18" charset="0"/>
              </a:rPr>
              <a:t>Đây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tất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cả</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những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chức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năng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bạn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có</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thể</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thấy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khi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vừa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truy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cập</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vào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tôi</a:t>
            </a:r>
            <a:endParaRPr lang="en" dirty="0">
              <a:latin typeface="Times New Roman" pitchFamily="18" charset="0"/>
              <a:cs typeface="Times New Roman" pitchFamily="18" charset="0"/>
            </a:endParaRPr>
          </a:p>
        </p:txBody>
      </p:sp>
      <p:pic>
        <p:nvPicPr>
          <p:cNvPr id="3074" name="Picture 2" descr="Không có mô tả."/>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1095" y="1191210"/>
            <a:ext cx="5200030" cy="2923590"/>
          </a:xfrm>
          <a:prstGeom prst="rect">
            <a:avLst/>
          </a:prstGeom>
          <a:noFill/>
          <a:extLst>
            <a:ext uri="{909E8E84-426E-40DD-AFC4-6F175D3DCCD1}">
              <a14:hiddenFill xmlns:a14="http://schemas.microsoft.com/office/drawing/2010/main">
                <a:solidFill>
                  <a:srgbClr val="FFFFFF"/>
                </a:solidFill>
              </a14:hiddenFill>
            </a:ext>
          </a:extLst>
        </p:spPr>
      </p:pic>
      <p:cxnSp>
        <p:nvCxnSpPr>
          <p:cNvPr id="9" name="Straight Connector 8"/>
          <p:cNvCxnSpPr/>
          <p:nvPr/>
        </p:nvCxnSpPr>
        <p:spPr>
          <a:xfrm>
            <a:off x="1800808" y="2071396"/>
            <a:ext cx="2472612"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V="1">
            <a:off x="1791477" y="2071396"/>
            <a:ext cx="0" cy="73711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1800808" y="2808514"/>
            <a:ext cx="2472612"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flipV="1">
            <a:off x="4273420" y="2071396"/>
            <a:ext cx="0" cy="737118"/>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27" idx="1"/>
          </p:cNvCxnSpPr>
          <p:nvPr/>
        </p:nvCxnSpPr>
        <p:spPr>
          <a:xfrm flipH="1">
            <a:off x="4273421" y="1191210"/>
            <a:ext cx="2118047" cy="880186"/>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6391468" y="929600"/>
            <a:ext cx="2565919" cy="523220"/>
          </a:xfrm>
          <a:prstGeom prst="rect">
            <a:avLst/>
          </a:prstGeom>
          <a:solidFill>
            <a:srgbClr val="FFC000"/>
          </a:solidFill>
        </p:spPr>
        <p:txBody>
          <a:bodyPr wrap="square" rtlCol="0">
            <a:spAutoFit/>
          </a:bodyPr>
          <a:lstStyle/>
          <a:p>
            <a:r>
              <a:rPr lang="en-US" dirty="0" err="1" smtClean="0">
                <a:latin typeface="Times New Roman" pitchFamily="18" charset="0"/>
                <a:cs typeface="Times New Roman" pitchFamily="18" charset="0"/>
              </a:rPr>
              <a:t>Đây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lời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chào</a:t>
            </a:r>
            <a:r>
              <a:rPr lang="en-US" dirty="0" smtClean="0">
                <a:latin typeface="Times New Roman" pitchFamily="18" charset="0"/>
                <a:cs typeface="Times New Roman" pitchFamily="18" charset="0"/>
              </a:rPr>
              <a:t> cute </a:t>
            </a:r>
            <a:r>
              <a:rPr lang="en-US" dirty="0" err="1" smtClean="0">
                <a:latin typeface="Times New Roman" pitchFamily="18" charset="0"/>
                <a:cs typeface="Times New Roman" pitchFamily="18" charset="0"/>
              </a:rPr>
              <a:t>phô</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mai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que</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của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tui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giành</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các</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bạn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nè</a:t>
            </a:r>
            <a:endParaRPr lang="en-US" dirty="0">
              <a:latin typeface="Times New Roman" pitchFamily="18" charset="0"/>
              <a:cs typeface="Times New Roman" pitchFamily="18" charset="0"/>
            </a:endParaRPr>
          </a:p>
        </p:txBody>
      </p:sp>
      <p:cxnSp>
        <p:nvCxnSpPr>
          <p:cNvPr id="34" name="Straight Connector 33"/>
          <p:cNvCxnSpPr/>
          <p:nvPr/>
        </p:nvCxnSpPr>
        <p:spPr>
          <a:xfrm flipV="1">
            <a:off x="2743200" y="2873829"/>
            <a:ext cx="541176" cy="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flipH="1" flipV="1">
            <a:off x="2743200" y="3097763"/>
            <a:ext cx="541176" cy="1"/>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3284376" y="2873830"/>
            <a:ext cx="0" cy="22393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2743200" y="2873830"/>
            <a:ext cx="0" cy="22393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3284379" y="2985797"/>
            <a:ext cx="1436911" cy="0"/>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48" name="TextBox 47"/>
          <p:cNvSpPr txBox="1"/>
          <p:nvPr/>
        </p:nvSpPr>
        <p:spPr>
          <a:xfrm>
            <a:off x="6391467" y="1631303"/>
            <a:ext cx="2565919" cy="523220"/>
          </a:xfrm>
          <a:prstGeom prst="rect">
            <a:avLst/>
          </a:prstGeom>
          <a:solidFill>
            <a:srgbClr val="FFC000"/>
          </a:solidFill>
        </p:spPr>
        <p:txBody>
          <a:bodyPr wrap="square" rtlCol="0">
            <a:spAutoFit/>
          </a:bodyPr>
          <a:lstStyle/>
          <a:p>
            <a:r>
              <a:rPr lang="en-US" dirty="0" err="1" smtClean="0">
                <a:latin typeface="Times New Roman" pitchFamily="18" charset="0"/>
                <a:cs typeface="Times New Roman" pitchFamily="18" charset="0"/>
              </a:rPr>
              <a:t>Còn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đây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chỗ</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để</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những</a:t>
            </a:r>
            <a:r>
              <a:rPr lang="en-US" dirty="0" smtClean="0">
                <a:latin typeface="Times New Roman" pitchFamily="18" charset="0"/>
                <a:cs typeface="Times New Roman" pitchFamily="18" charset="0"/>
              </a:rPr>
              <a:t> “admin” </a:t>
            </a:r>
            <a:r>
              <a:rPr lang="en-US" dirty="0" err="1" smtClean="0">
                <a:latin typeface="Times New Roman" pitchFamily="18" charset="0"/>
                <a:cs typeface="Times New Roman" pitchFamily="18" charset="0"/>
              </a:rPr>
              <a:t>đăng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nhập</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vào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nha</a:t>
            </a:r>
            <a:endParaRPr lang="en-US" dirty="0">
              <a:latin typeface="Times New Roman" pitchFamily="18" charset="0"/>
              <a:cs typeface="Times New Roman" pitchFamily="18" charset="0"/>
            </a:endParaRPr>
          </a:p>
        </p:txBody>
      </p:sp>
      <p:cxnSp>
        <p:nvCxnSpPr>
          <p:cNvPr id="45" name="Straight Connector 44"/>
          <p:cNvCxnSpPr>
            <a:endCxn id="48" idx="1"/>
          </p:cNvCxnSpPr>
          <p:nvPr/>
        </p:nvCxnSpPr>
        <p:spPr>
          <a:xfrm flipV="1">
            <a:off x="4907902" y="1892913"/>
            <a:ext cx="1483565" cy="26161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p:nvCxnSpPr>
        <p:spPr>
          <a:xfrm flipH="1">
            <a:off x="4721290" y="2154523"/>
            <a:ext cx="186612" cy="831274"/>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p:cNvCxnSpPr/>
          <p:nvPr/>
        </p:nvCxnSpPr>
        <p:spPr>
          <a:xfrm>
            <a:off x="5332444" y="2306923"/>
            <a:ext cx="0" cy="70686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p:nvCxnSpPr>
        <p:spPr>
          <a:xfrm>
            <a:off x="5332444" y="2306923"/>
            <a:ext cx="31724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flipH="1">
            <a:off x="5332444" y="3013789"/>
            <a:ext cx="317240"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p:nvCxnSpPr>
        <p:spPr>
          <a:xfrm>
            <a:off x="5649684" y="2306923"/>
            <a:ext cx="1441" cy="706866"/>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69" name="Straight Arrow Connector 68"/>
          <p:cNvCxnSpPr>
            <a:endCxn id="3074" idx="3"/>
          </p:cNvCxnSpPr>
          <p:nvPr/>
        </p:nvCxnSpPr>
        <p:spPr>
          <a:xfrm flipH="1" flipV="1">
            <a:off x="5651125" y="2653005"/>
            <a:ext cx="964279" cy="155509"/>
          </a:xfrm>
          <a:prstGeom prst="straightConnector1">
            <a:avLst/>
          </a:prstGeom>
          <a:ln>
            <a:solidFill>
              <a:srgbClr val="FF0000"/>
            </a:solidFill>
            <a:tailEnd type="arrow"/>
          </a:ln>
        </p:spPr>
        <p:style>
          <a:lnRef idx="1">
            <a:schemeClr val="accent1"/>
          </a:lnRef>
          <a:fillRef idx="0">
            <a:schemeClr val="accent1"/>
          </a:fillRef>
          <a:effectRef idx="0">
            <a:schemeClr val="accent1"/>
          </a:effectRef>
          <a:fontRef idx="minor">
            <a:schemeClr val="tx1"/>
          </a:fontRef>
        </p:style>
      </p:cxnSp>
      <p:sp>
        <p:nvSpPr>
          <p:cNvPr id="72" name="TextBox 71"/>
          <p:cNvSpPr txBox="1"/>
          <p:nvPr/>
        </p:nvSpPr>
        <p:spPr>
          <a:xfrm>
            <a:off x="6344814" y="2588469"/>
            <a:ext cx="2565919" cy="523220"/>
          </a:xfrm>
          <a:prstGeom prst="rect">
            <a:avLst/>
          </a:prstGeom>
          <a:solidFill>
            <a:srgbClr val="FFC000"/>
          </a:solidFill>
        </p:spPr>
        <p:txBody>
          <a:bodyPr wrap="square" rtlCol="0">
            <a:spAutoFit/>
          </a:bodyPr>
          <a:lstStyle/>
          <a:p>
            <a:r>
              <a:rPr lang="en-US" dirty="0" err="1" smtClean="0">
                <a:latin typeface="Times New Roman" pitchFamily="18" charset="0"/>
                <a:cs typeface="Times New Roman" pitchFamily="18" charset="0"/>
              </a:rPr>
              <a:t>Bạn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đưa</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chuột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vào</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đây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sẽ</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thấy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được</a:t>
            </a:r>
            <a:r>
              <a:rPr lang="en-US" dirty="0" smtClean="0">
                <a:latin typeface="Times New Roman" pitchFamily="18" charset="0"/>
                <a:cs typeface="Times New Roman" pitchFamily="18" charset="0"/>
              </a:rPr>
              <a:t> menu </a:t>
            </a:r>
            <a:r>
              <a:rPr lang="en-US" dirty="0" err="1" smtClean="0">
                <a:latin typeface="Times New Roman" pitchFamily="18" charset="0"/>
                <a:cs typeface="Times New Roman" pitchFamily="18" charset="0"/>
              </a:rPr>
              <a:t>như</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dưới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nhé</a:t>
            </a:r>
            <a:r>
              <a:rPr lang="en-US" dirty="0" smtClean="0">
                <a:latin typeface="Times New Roman" pitchFamily="18" charset="0"/>
                <a:cs typeface="Times New Roman" pitchFamily="18" charset="0"/>
              </a:rPr>
              <a:t>. </a:t>
            </a:r>
            <a:endParaRPr lang="en-US" dirty="0">
              <a:latin typeface="Times New Roman" pitchFamily="18" charset="0"/>
              <a:cs typeface="Times New Roman" pitchFamily="18" charset="0"/>
            </a:endParaRPr>
          </a:p>
        </p:txBody>
      </p:sp>
      <p:pic>
        <p:nvPicPr>
          <p:cNvPr id="73" name="Picture 2" descr="Không có mô tả."/>
          <p:cNvPicPr>
            <a:picLocks noChangeAspect="1" noChangeArrowheads="1"/>
          </p:cNvPicPr>
          <p:nvPr/>
        </p:nvPicPr>
        <p:blipFill rotWithShape="1">
          <a:blip r:embed="rId4">
            <a:extLst>
              <a:ext uri="{28A0092B-C50C-407E-A947-70E740481C1C}">
                <a14:useLocalDpi xmlns:a14="http://schemas.microsoft.com/office/drawing/2010/main" val="0"/>
              </a:ext>
            </a:extLst>
          </a:blip>
          <a:srcRect l="87015" t="38589" r="1058" b="35616"/>
          <a:stretch/>
        </p:blipFill>
        <p:spPr bwMode="auto">
          <a:xfrm>
            <a:off x="6344814" y="3097763"/>
            <a:ext cx="1135720" cy="138093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cut/>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13"/>
        <p:cNvGrpSpPr/>
        <p:nvPr/>
      </p:nvGrpSpPr>
      <p:grpSpPr>
        <a:xfrm>
          <a:off x="0" y="0"/>
          <a:ext cx="0" cy="0"/>
          <a:chOff x="0" y="0"/>
          <a:chExt cx="0" cy="0"/>
        </a:xfrm>
      </p:grpSpPr>
      <p:sp>
        <p:nvSpPr>
          <p:cNvPr id="514" name="Shape 514"/>
          <p:cNvSpPr txBox="1">
            <a:spLocks noGrp="1"/>
          </p:cNvSpPr>
          <p:nvPr>
            <p:ph type="title"/>
          </p:nvPr>
        </p:nvSpPr>
        <p:spPr>
          <a:xfrm>
            <a:off x="4422710" y="587828"/>
            <a:ext cx="4424525" cy="895739"/>
          </a:xfrm>
          <a:prstGeom prst="rect">
            <a:avLst/>
          </a:prstGeom>
        </p:spPr>
        <p:txBody>
          <a:bodyPr lIns="91425" tIns="91425" rIns="91425" bIns="91425" anchor="b" anchorCtr="0">
            <a:noAutofit/>
          </a:bodyPr>
          <a:lstStyle/>
          <a:p>
            <a:pPr lvl="0">
              <a:spcBef>
                <a:spcPts val="0"/>
              </a:spcBef>
              <a:buNone/>
            </a:pPr>
            <a:r>
              <a:rPr lang="en-US" dirty="0" err="1" smtClean="0">
                <a:latin typeface="Times New Roman" pitchFamily="18" charset="0"/>
                <a:cs typeface="Times New Roman" pitchFamily="18" charset="0"/>
              </a:rPr>
              <a:t>Đây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những</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sản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phẩm</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mới</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nhất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nhé</a:t>
            </a:r>
            <a:r>
              <a:rPr lang="en-US" dirty="0" smtClean="0">
                <a:latin typeface="Times New Roman" pitchFamily="18" charset="0"/>
                <a:cs typeface="Times New Roman" pitchFamily="18" charset="0"/>
              </a:rPr>
              <a:t/>
            </a:r>
            <a:br>
              <a:rPr lang="en-US" dirty="0" smtClean="0">
                <a:latin typeface="Times New Roman" pitchFamily="18" charset="0"/>
                <a:cs typeface="Times New Roman" pitchFamily="18" charset="0"/>
              </a:rPr>
            </a:br>
            <a:r>
              <a:rPr lang="en-US" sz="1500" dirty="0" smtClean="0">
                <a:latin typeface="Times New Roman" pitchFamily="18" charset="0"/>
                <a:cs typeface="Times New Roman" pitchFamily="18" charset="0"/>
              </a:rPr>
              <a:t/>
            </a:r>
            <a:br>
              <a:rPr lang="en-US" sz="1500" dirty="0" smtClean="0">
                <a:latin typeface="Times New Roman" pitchFamily="18" charset="0"/>
                <a:cs typeface="Times New Roman" pitchFamily="18" charset="0"/>
              </a:rPr>
            </a:br>
            <a:r>
              <a:rPr lang="en-US" sz="1500" dirty="0" err="1" smtClean="0">
                <a:solidFill>
                  <a:schemeClr val="tx1"/>
                </a:solidFill>
                <a:latin typeface="Times New Roman" pitchFamily="18" charset="0"/>
                <a:cs typeface="Times New Roman" pitchFamily="18" charset="0"/>
              </a:rPr>
              <a:t>gồm</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những</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sản</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phẩm</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mới</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nhất</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trên</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thị</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trường</a:t>
            </a:r>
            <a:endParaRPr lang="en" dirty="0">
              <a:latin typeface="Times New Roman" pitchFamily="18" charset="0"/>
              <a:cs typeface="Times New Roman" pitchFamily="18" charset="0"/>
            </a:endParaRPr>
          </a:p>
        </p:txBody>
      </p:sp>
      <p:pic>
        <p:nvPicPr>
          <p:cNvPr id="4102" name="Picture 6" descr="Không có mô tả."/>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3458" y="190424"/>
            <a:ext cx="4219252" cy="2372170"/>
          </a:xfrm>
          <a:prstGeom prst="rect">
            <a:avLst/>
          </a:prstGeom>
          <a:noFill/>
          <a:extLst>
            <a:ext uri="{909E8E84-426E-40DD-AFC4-6F175D3DCCD1}">
              <a14:hiddenFill xmlns:a14="http://schemas.microsoft.com/office/drawing/2010/main">
                <a:solidFill>
                  <a:srgbClr val="FFFFFF"/>
                </a:solidFill>
              </a14:hiddenFill>
            </a:ext>
          </a:extLst>
        </p:spPr>
      </p:pic>
      <p:pic>
        <p:nvPicPr>
          <p:cNvPr id="4104" name="Picture 8" descr="Không có mô tả."/>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516016" y="2072106"/>
            <a:ext cx="4290268" cy="2412098"/>
          </a:xfrm>
          <a:prstGeom prst="rect">
            <a:avLst/>
          </a:prstGeom>
          <a:noFill/>
          <a:extLst>
            <a:ext uri="{909E8E84-426E-40DD-AFC4-6F175D3DCCD1}">
              <a14:hiddenFill xmlns:a14="http://schemas.microsoft.com/office/drawing/2010/main">
                <a:solidFill>
                  <a:srgbClr val="FFFFFF"/>
                </a:solidFill>
              </a14:hiddenFill>
            </a:ext>
          </a:extLst>
        </p:spPr>
      </p:pic>
      <p:sp>
        <p:nvSpPr>
          <p:cNvPr id="21" name="Shape 514"/>
          <p:cNvSpPr txBox="1">
            <a:spLocks/>
          </p:cNvSpPr>
          <p:nvPr/>
        </p:nvSpPr>
        <p:spPr>
          <a:xfrm>
            <a:off x="29287" y="3278155"/>
            <a:ext cx="4424525" cy="895739"/>
          </a:xfrm>
          <a:prstGeom prst="rect">
            <a:avLst/>
          </a:prstGeom>
          <a:noFill/>
          <a:ln>
            <a:noFill/>
          </a:ln>
        </p:spPr>
        <p:txBody>
          <a:bodyPr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CEF6"/>
              </a:buClr>
              <a:buSzPct val="100000"/>
              <a:buFont typeface="Oswald"/>
              <a:buNone/>
              <a:defRPr sz="2000" b="1" i="0" u="none" strike="noStrike" cap="none">
                <a:solidFill>
                  <a:srgbClr val="00CEF6"/>
                </a:solidFill>
                <a:latin typeface="Oswald"/>
                <a:ea typeface="Oswald"/>
                <a:cs typeface="Oswald"/>
                <a:sym typeface="Oswald"/>
                <a:rtl val="0"/>
              </a:defRPr>
            </a:lvl1pPr>
            <a:lvl2pPr lvl="1" algn="ctr" rtl="0">
              <a:spcBef>
                <a:spcPts val="0"/>
              </a:spcBef>
              <a:buClr>
                <a:srgbClr val="00CEF6"/>
              </a:buClr>
              <a:buSzPct val="100000"/>
              <a:buFont typeface="Oswald"/>
              <a:buNone/>
              <a:defRPr sz="2000" b="1">
                <a:solidFill>
                  <a:srgbClr val="00CEF6"/>
                </a:solidFill>
                <a:latin typeface="Oswald"/>
                <a:ea typeface="Oswald"/>
                <a:cs typeface="Oswald"/>
                <a:sym typeface="Oswald"/>
              </a:defRPr>
            </a:lvl2pPr>
            <a:lvl3pPr lvl="2" algn="ctr" rtl="0">
              <a:spcBef>
                <a:spcPts val="0"/>
              </a:spcBef>
              <a:buClr>
                <a:srgbClr val="00CEF6"/>
              </a:buClr>
              <a:buSzPct val="100000"/>
              <a:buFont typeface="Oswald"/>
              <a:buNone/>
              <a:defRPr sz="2000" b="1">
                <a:solidFill>
                  <a:srgbClr val="00CEF6"/>
                </a:solidFill>
                <a:latin typeface="Oswald"/>
                <a:ea typeface="Oswald"/>
                <a:cs typeface="Oswald"/>
                <a:sym typeface="Oswald"/>
              </a:defRPr>
            </a:lvl3pPr>
            <a:lvl4pPr lvl="3" algn="ctr" rtl="0">
              <a:spcBef>
                <a:spcPts val="0"/>
              </a:spcBef>
              <a:buClr>
                <a:srgbClr val="00CEF6"/>
              </a:buClr>
              <a:buSzPct val="100000"/>
              <a:buFont typeface="Oswald"/>
              <a:buNone/>
              <a:defRPr sz="2000" b="1">
                <a:solidFill>
                  <a:srgbClr val="00CEF6"/>
                </a:solidFill>
                <a:latin typeface="Oswald"/>
                <a:ea typeface="Oswald"/>
                <a:cs typeface="Oswald"/>
                <a:sym typeface="Oswald"/>
              </a:defRPr>
            </a:lvl4pPr>
            <a:lvl5pPr lvl="4" algn="ctr" rtl="0">
              <a:spcBef>
                <a:spcPts val="0"/>
              </a:spcBef>
              <a:buClr>
                <a:srgbClr val="00CEF6"/>
              </a:buClr>
              <a:buSzPct val="100000"/>
              <a:buFont typeface="Oswald"/>
              <a:buNone/>
              <a:defRPr sz="2000" b="1">
                <a:solidFill>
                  <a:srgbClr val="00CEF6"/>
                </a:solidFill>
                <a:latin typeface="Oswald"/>
                <a:ea typeface="Oswald"/>
                <a:cs typeface="Oswald"/>
                <a:sym typeface="Oswald"/>
              </a:defRPr>
            </a:lvl5pPr>
            <a:lvl6pPr lvl="5" algn="ctr" rtl="0">
              <a:spcBef>
                <a:spcPts val="0"/>
              </a:spcBef>
              <a:buClr>
                <a:srgbClr val="00CEF6"/>
              </a:buClr>
              <a:buSzPct val="100000"/>
              <a:buFont typeface="Oswald"/>
              <a:buNone/>
              <a:defRPr sz="2000" b="1">
                <a:solidFill>
                  <a:srgbClr val="00CEF6"/>
                </a:solidFill>
                <a:latin typeface="Oswald"/>
                <a:ea typeface="Oswald"/>
                <a:cs typeface="Oswald"/>
                <a:sym typeface="Oswald"/>
              </a:defRPr>
            </a:lvl6pPr>
            <a:lvl7pPr lvl="6" algn="ctr" rtl="0">
              <a:spcBef>
                <a:spcPts val="0"/>
              </a:spcBef>
              <a:buClr>
                <a:srgbClr val="00CEF6"/>
              </a:buClr>
              <a:buSzPct val="100000"/>
              <a:buFont typeface="Oswald"/>
              <a:buNone/>
              <a:defRPr sz="2000" b="1">
                <a:solidFill>
                  <a:srgbClr val="00CEF6"/>
                </a:solidFill>
                <a:latin typeface="Oswald"/>
                <a:ea typeface="Oswald"/>
                <a:cs typeface="Oswald"/>
                <a:sym typeface="Oswald"/>
              </a:defRPr>
            </a:lvl7pPr>
            <a:lvl8pPr lvl="7" algn="ctr" rtl="0">
              <a:spcBef>
                <a:spcPts val="0"/>
              </a:spcBef>
              <a:buClr>
                <a:srgbClr val="00CEF6"/>
              </a:buClr>
              <a:buSzPct val="100000"/>
              <a:buFont typeface="Oswald"/>
              <a:buNone/>
              <a:defRPr sz="2000" b="1">
                <a:solidFill>
                  <a:srgbClr val="00CEF6"/>
                </a:solidFill>
                <a:latin typeface="Oswald"/>
                <a:ea typeface="Oswald"/>
                <a:cs typeface="Oswald"/>
                <a:sym typeface="Oswald"/>
              </a:defRPr>
            </a:lvl8pPr>
            <a:lvl9pPr lvl="8" algn="ctr" rtl="0">
              <a:spcBef>
                <a:spcPts val="0"/>
              </a:spcBef>
              <a:buClr>
                <a:srgbClr val="00CEF6"/>
              </a:buClr>
              <a:buSzPct val="100000"/>
              <a:buFont typeface="Oswald"/>
              <a:buNone/>
              <a:defRPr sz="2000" b="1">
                <a:solidFill>
                  <a:srgbClr val="00CEF6"/>
                </a:solidFill>
                <a:latin typeface="Oswald"/>
                <a:ea typeface="Oswald"/>
                <a:cs typeface="Oswald"/>
                <a:sym typeface="Oswald"/>
              </a:defRPr>
            </a:lvl9pPr>
          </a:lstStyle>
          <a:p>
            <a:r>
              <a:rPr lang="en-US" dirty="0" err="1" smtClean="0">
                <a:latin typeface="Times New Roman" pitchFamily="18" charset="0"/>
                <a:cs typeface="Times New Roman" pitchFamily="18" charset="0"/>
              </a:rPr>
              <a:t>Còn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đây</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là</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tất</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cả</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sản</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phẩm</a:t>
            </a:r>
            <a:r>
              <a:rPr lang="en-US" dirty="0" smtClean="0">
                <a:latin typeface="Times New Roman" pitchFamily="18" charset="0"/>
                <a:cs typeface="Times New Roman" pitchFamily="18" charset="0"/>
              </a:rPr>
              <a:t> </a:t>
            </a:r>
            <a:r>
              <a:rPr lang="en-US" dirty="0" err="1" smtClean="0">
                <a:latin typeface="Times New Roman" pitchFamily="18" charset="0"/>
                <a:cs typeface="Times New Roman" pitchFamily="18" charset="0"/>
              </a:rPr>
              <a:t>nhé</a:t>
            </a:r>
            <a:r>
              <a:rPr lang="en-US" dirty="0" smtClean="0">
                <a:latin typeface="Times New Roman" pitchFamily="18" charset="0"/>
                <a:cs typeface="Times New Roman" pitchFamily="18" charset="0"/>
              </a:rPr>
              <a:t/>
            </a:r>
            <a:br>
              <a:rPr lang="en-US" dirty="0" smtClean="0">
                <a:latin typeface="Times New Roman" pitchFamily="18" charset="0"/>
                <a:cs typeface="Times New Roman" pitchFamily="18" charset="0"/>
              </a:rPr>
            </a:br>
            <a:r>
              <a:rPr lang="en-US" sz="1500" dirty="0" smtClean="0">
                <a:latin typeface="Times New Roman" pitchFamily="18" charset="0"/>
                <a:cs typeface="Times New Roman" pitchFamily="18" charset="0"/>
              </a:rPr>
              <a:t/>
            </a:r>
            <a:br>
              <a:rPr lang="en-US" sz="1500" dirty="0" smtClean="0">
                <a:latin typeface="Times New Roman" pitchFamily="18" charset="0"/>
                <a:cs typeface="Times New Roman" pitchFamily="18" charset="0"/>
              </a:rPr>
            </a:br>
            <a:r>
              <a:rPr lang="en-US" sz="1500" dirty="0" err="1" smtClean="0">
                <a:solidFill>
                  <a:schemeClr val="tx1"/>
                </a:solidFill>
                <a:latin typeface="Times New Roman" pitchFamily="18" charset="0"/>
                <a:cs typeface="Times New Roman" pitchFamily="18" charset="0"/>
              </a:rPr>
              <a:t>gồm</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tất</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cả</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sản</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phẩm</a:t>
            </a:r>
            <a:r>
              <a:rPr lang="en-US" sz="1500" dirty="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mà</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mình</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muốn</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giới</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thiệu</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đến</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bạn</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Nếu</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muốn</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biết</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thêm</a:t>
            </a:r>
            <a:r>
              <a:rPr lang="en-US" sz="1500" dirty="0" smtClean="0">
                <a:solidFill>
                  <a:schemeClr val="tx1"/>
                </a:solidFill>
                <a:latin typeface="Times New Roman" pitchFamily="18" charset="0"/>
                <a:cs typeface="Times New Roman" pitchFamily="18" charset="0"/>
              </a:rPr>
              <a:t> chi </a:t>
            </a:r>
            <a:r>
              <a:rPr lang="en-US" sz="1500" dirty="0" err="1" smtClean="0">
                <a:solidFill>
                  <a:schemeClr val="tx1"/>
                </a:solidFill>
                <a:latin typeface="Times New Roman" pitchFamily="18" charset="0"/>
                <a:cs typeface="Times New Roman" pitchFamily="18" charset="0"/>
              </a:rPr>
              <a:t>tiết</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về</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sản</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phẩm</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thì</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bạn</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có</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thể</a:t>
            </a:r>
            <a:r>
              <a:rPr lang="en-US" sz="1500" dirty="0" smtClean="0">
                <a:solidFill>
                  <a:schemeClr val="tx1"/>
                </a:solidFill>
                <a:latin typeface="Times New Roman" pitchFamily="18" charset="0"/>
                <a:cs typeface="Times New Roman" pitchFamily="18" charset="0"/>
              </a:rPr>
              <a:t> click chi </a:t>
            </a:r>
            <a:r>
              <a:rPr lang="en-US" sz="1500" dirty="0" err="1" smtClean="0">
                <a:solidFill>
                  <a:schemeClr val="tx1"/>
                </a:solidFill>
                <a:latin typeface="Times New Roman" pitchFamily="18" charset="0"/>
                <a:cs typeface="Times New Roman" pitchFamily="18" charset="0"/>
              </a:rPr>
              <a:t>tiết</a:t>
            </a:r>
            <a:r>
              <a:rPr lang="en-US" sz="1500" dirty="0" smtClean="0">
                <a:solidFill>
                  <a:schemeClr val="tx1"/>
                </a:solidFill>
                <a:latin typeface="Times New Roman" pitchFamily="18" charset="0"/>
                <a:cs typeface="Times New Roman" pitchFamily="18" charset="0"/>
              </a:rPr>
              <a:t> </a:t>
            </a:r>
            <a:r>
              <a:rPr lang="en-US" sz="1500" dirty="0" err="1" smtClean="0">
                <a:solidFill>
                  <a:schemeClr val="tx1"/>
                </a:solidFill>
                <a:latin typeface="Times New Roman" pitchFamily="18" charset="0"/>
                <a:cs typeface="Times New Roman" pitchFamily="18" charset="0"/>
              </a:rPr>
              <a:t>nhé</a:t>
            </a:r>
            <a:r>
              <a:rPr lang="en-US" sz="1500" dirty="0" smtClean="0">
                <a:solidFill>
                  <a:schemeClr val="tx1"/>
                </a:solidFill>
                <a:latin typeface="Times New Roman" pitchFamily="18" charset="0"/>
                <a:cs typeface="Times New Roman" pitchFamily="18" charset="0"/>
              </a:rPr>
              <a:t>.</a:t>
            </a:r>
            <a:endParaRPr lang="en" dirty="0">
              <a:latin typeface="Times New Roman" pitchFamily="18" charset="0"/>
              <a:cs typeface="Times New Roman" pitchFamily="18" charset="0"/>
            </a:endParaRPr>
          </a:p>
        </p:txBody>
      </p:sp>
    </p:spTree>
    <p:extLst>
      <p:ext uri="{BB962C8B-B14F-4D97-AF65-F5344CB8AC3E}">
        <p14:creationId xmlns:p14="http://schemas.microsoft.com/office/powerpoint/2010/main" val="828020569"/>
      </p:ext>
    </p:extLst>
  </p:cSld>
  <p:clrMapOvr>
    <a:masterClrMapping/>
  </p:clrMapOvr>
  <p:transition spd="slow">
    <p:cut/>
  </p:transition>
  <p:timing>
    <p:tnLst>
      <p:par>
        <p:cTn id="1" dur="indefinite" restart="never" nodeType="tmRoot"/>
      </p:par>
    </p:tnLst>
  </p:timing>
</p:sld>
</file>

<file path=ppt/theme/theme1.xml><?xml version="1.0" encoding="utf-8"?>
<a:theme xmlns:a="http://schemas.openxmlformats.org/drawingml/2006/main" name="Quince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190</TotalTime>
  <Words>454</Words>
  <Application>Microsoft Office PowerPoint</Application>
  <PresentationFormat>On-screen Show (16:9)</PresentationFormat>
  <Paragraphs>49</Paragraphs>
  <Slides>24</Slides>
  <Notes>24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Times New Roman</vt:lpstr>
      <vt:lpstr>Source Sans Pro</vt:lpstr>
      <vt:lpstr>Oswald</vt:lpstr>
      <vt:lpstr>Quince template</vt:lpstr>
      <vt:lpstr>BÀI TẬP LỚN</vt:lpstr>
      <vt:lpstr>HELLO!</vt:lpstr>
      <vt:lpstr>PowerPoint Presentation</vt:lpstr>
      <vt:lpstr>PowerPoint Presentation</vt:lpstr>
      <vt:lpstr>PowerPoint Presentation</vt:lpstr>
      <vt:lpstr>LET’S  GO</vt:lpstr>
      <vt:lpstr>Và… ĐÂY là “avt” chính của tui</vt:lpstr>
      <vt:lpstr>Đây là tất cả những chức năng bạn có thể thấy khi “vừa” truy cập vào tôi</vt:lpstr>
      <vt:lpstr>Đây là những sản phẩm mới nhất nhé  gồm những sản phẩm mới nhất trên thị trường</vt:lpstr>
      <vt:lpstr>Đây là chi tiết của sản phẩm, cung cấp đầy đủ thông tin cho các bạn</vt:lpstr>
      <vt:lpstr>“Cửa hàng” sẽ dẫn bạn đến các video  Là những video về những hoạt động của những hãng sữa, trợ giúp sức khỏe và quy trình làm ra những ly sữa tươi ngon bổ dưỡng</vt:lpstr>
      <vt:lpstr>Và đây là trang đăng nhập cho ADMIN Quá ngầu luôn :v</vt:lpstr>
      <vt:lpstr>Khi bạn đăng nhập thành công tôi sẽ cho bạn coi 3 bảng. Tuy nghe chả có gì đặc biệt nhưng đấy là tất cả những gì tôi có.</vt:lpstr>
      <vt:lpstr>Đầu tiên là bảng sữa, gồm những thông tin của  sữa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Và đây là tất cả những thứ mà tôi có, các bạn thấy sao. Hãy truy cập vào link dưới để trải nghiệm nhé. gr3atcode.com </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POWERPOINT ĐẸP</dc:title>
  <dc:creator>PC</dc:creator>
  <cp:lastModifiedBy>PC</cp:lastModifiedBy>
  <cp:revision>14</cp:revision>
  <dcterms:modified xsi:type="dcterms:W3CDTF">2020-11-16T16:22:42Z</dcterms:modified>
</cp:coreProperties>
</file>